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  <p:sldMasterId id="2147483672" r:id="rId5"/>
    <p:sldMasterId id="2147483684" r:id="rId6"/>
    <p:sldMasterId id="2147483688" r:id="rId7"/>
    <p:sldMasterId id="2147483690" r:id="rId8"/>
  </p:sldMasterIdLst>
  <p:notesMasterIdLst>
    <p:notesMasterId r:id="rId74"/>
  </p:notesMasterIdLst>
  <p:handoutMasterIdLst>
    <p:handoutMasterId r:id="rId75"/>
  </p:handoutMasterIdLst>
  <p:sldIdLst>
    <p:sldId id="256" r:id="rId9"/>
    <p:sldId id="317" r:id="rId10"/>
    <p:sldId id="346" r:id="rId11"/>
    <p:sldId id="345" r:id="rId12"/>
    <p:sldId id="452" r:id="rId13"/>
    <p:sldId id="453" r:id="rId14"/>
    <p:sldId id="354" r:id="rId15"/>
    <p:sldId id="396" r:id="rId16"/>
    <p:sldId id="397" r:id="rId17"/>
    <p:sldId id="427" r:id="rId18"/>
    <p:sldId id="424" r:id="rId19"/>
    <p:sldId id="438" r:id="rId20"/>
    <p:sldId id="425" r:id="rId21"/>
    <p:sldId id="398" r:id="rId22"/>
    <p:sldId id="369" r:id="rId23"/>
    <p:sldId id="403" r:id="rId24"/>
    <p:sldId id="439" r:id="rId25"/>
    <p:sldId id="372" r:id="rId26"/>
    <p:sldId id="365" r:id="rId27"/>
    <p:sldId id="387" r:id="rId28"/>
    <p:sldId id="388" r:id="rId29"/>
    <p:sldId id="384" r:id="rId30"/>
    <p:sldId id="389" r:id="rId31"/>
    <p:sldId id="442" r:id="rId32"/>
    <p:sldId id="405" r:id="rId33"/>
    <p:sldId id="406" r:id="rId34"/>
    <p:sldId id="437" r:id="rId35"/>
    <p:sldId id="407" r:id="rId36"/>
    <p:sldId id="409" r:id="rId37"/>
    <p:sldId id="426" r:id="rId38"/>
    <p:sldId id="410" r:id="rId39"/>
    <p:sldId id="411" r:id="rId40"/>
    <p:sldId id="385" r:id="rId41"/>
    <p:sldId id="375" r:id="rId42"/>
    <p:sldId id="393" r:id="rId43"/>
    <p:sldId id="440" r:id="rId44"/>
    <p:sldId id="458" r:id="rId45"/>
    <p:sldId id="390" r:id="rId46"/>
    <p:sldId id="414" r:id="rId47"/>
    <p:sldId id="415" r:id="rId48"/>
    <p:sldId id="418" r:id="rId49"/>
    <p:sldId id="419" r:id="rId50"/>
    <p:sldId id="392" r:id="rId51"/>
    <p:sldId id="428" r:id="rId52"/>
    <p:sldId id="364" r:id="rId53"/>
    <p:sldId id="353" r:id="rId54"/>
    <p:sldId id="429" r:id="rId55"/>
    <p:sldId id="432" r:id="rId56"/>
    <p:sldId id="431" r:id="rId57"/>
    <p:sldId id="454" r:id="rId58"/>
    <p:sldId id="455" r:id="rId59"/>
    <p:sldId id="443" r:id="rId60"/>
    <p:sldId id="444" r:id="rId61"/>
    <p:sldId id="433" r:id="rId62"/>
    <p:sldId id="456" r:id="rId63"/>
    <p:sldId id="434" r:id="rId64"/>
    <p:sldId id="435" r:id="rId65"/>
    <p:sldId id="445" r:id="rId66"/>
    <p:sldId id="457" r:id="rId67"/>
    <p:sldId id="447" r:id="rId68"/>
    <p:sldId id="448" r:id="rId69"/>
    <p:sldId id="449" r:id="rId70"/>
    <p:sldId id="450" r:id="rId71"/>
    <p:sldId id="451" r:id="rId72"/>
    <p:sldId id="274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90">
          <p15:clr>
            <a:srgbClr val="A4A3A4"/>
          </p15:clr>
        </p15:guide>
        <p15:guide id="3" orient="horz" pos="1070">
          <p15:clr>
            <a:srgbClr val="A4A3A4"/>
          </p15:clr>
        </p15:guide>
        <p15:guide id="4" pos="13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9692"/>
    <a:srgbClr val="E7642A"/>
    <a:srgbClr val="EBEBEB"/>
    <a:srgbClr val="E1E1E1"/>
    <a:srgbClr val="5B59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01AE7-B00A-4303-B415-67BB485933F9}" v="1" dt="2022-06-02T15:16:53.342"/>
  </p1510:revLst>
</p1510:revInfo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47" autoAdjust="0"/>
  </p:normalViewPr>
  <p:slideViewPr>
    <p:cSldViewPr snapToGrid="0">
      <p:cViewPr varScale="1">
        <p:scale>
          <a:sx n="97" d="100"/>
          <a:sy n="97" d="100"/>
        </p:scale>
        <p:origin x="882" y="84"/>
      </p:cViewPr>
      <p:guideLst>
        <p:guide orient="horz" pos="1622"/>
        <p:guide pos="2890"/>
        <p:guide orient="horz" pos="1070"/>
        <p:guide pos="13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Gunning" userId="2a64ed2d-3344-456a-961d-ca62d1505fc6" providerId="ADAL" clId="{5E099E81-5C88-4DA2-B0D2-A1A13EA68AA8}"/>
    <pc:docChg chg="undo custSel addSld delSld modSld">
      <pc:chgData name="Robert Gunning" userId="2a64ed2d-3344-456a-961d-ca62d1505fc6" providerId="ADAL" clId="{5E099E81-5C88-4DA2-B0D2-A1A13EA68AA8}" dt="2021-04-06T21:32:04.537" v="149" actId="207"/>
      <pc:docMkLst>
        <pc:docMk/>
      </pc:docMkLst>
      <pc:sldChg chg="modSp mod">
        <pc:chgData name="Robert Gunning" userId="2a64ed2d-3344-456a-961d-ca62d1505fc6" providerId="ADAL" clId="{5E099E81-5C88-4DA2-B0D2-A1A13EA68AA8}" dt="2021-04-06T21:31:17.717" v="143" actId="207"/>
        <pc:sldMkLst>
          <pc:docMk/>
          <pc:sldMk cId="2664504691" sldId="364"/>
        </pc:sldMkLst>
        <pc:spChg chg="mod">
          <ac:chgData name="Robert Gunning" userId="2a64ed2d-3344-456a-961d-ca62d1505fc6" providerId="ADAL" clId="{5E099E81-5C88-4DA2-B0D2-A1A13EA68AA8}" dt="2021-04-06T21:31:17.717" v="143" actId="207"/>
          <ac:spMkLst>
            <pc:docMk/>
            <pc:sldMk cId="2664504691" sldId="364"/>
            <ac:spMk id="6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6:12.394" v="76" actId="207"/>
        <pc:sldMkLst>
          <pc:docMk/>
          <pc:sldMk cId="102444327" sldId="369"/>
        </pc:sldMkLst>
        <pc:spChg chg="mod">
          <ac:chgData name="Robert Gunning" userId="2a64ed2d-3344-456a-961d-ca62d1505fc6" providerId="ADAL" clId="{5E099E81-5C88-4DA2-B0D2-A1A13EA68AA8}" dt="2021-04-06T21:26:12.394" v="76" actId="207"/>
          <ac:spMkLst>
            <pc:docMk/>
            <pc:sldMk cId="102444327" sldId="369"/>
            <ac:spMk id="7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6:28.027" v="79" actId="207"/>
        <pc:sldMkLst>
          <pc:docMk/>
          <pc:sldMk cId="2566259316" sldId="372"/>
        </pc:sldMkLst>
        <pc:spChg chg="mod">
          <ac:chgData name="Robert Gunning" userId="2a64ed2d-3344-456a-961d-ca62d1505fc6" providerId="ADAL" clId="{5E099E81-5C88-4DA2-B0D2-A1A13EA68AA8}" dt="2021-04-06T21:26:28.027" v="79" actId="207"/>
          <ac:spMkLst>
            <pc:docMk/>
            <pc:sldMk cId="2566259316" sldId="372"/>
            <ac:spMk id="10" creationId="{00000000-0000-0000-0000-000000000000}"/>
          </ac:spMkLst>
        </pc:spChg>
      </pc:sldChg>
      <pc:sldChg chg="del">
        <pc:chgData name="Robert Gunning" userId="2a64ed2d-3344-456a-961d-ca62d1505fc6" providerId="ADAL" clId="{5E099E81-5C88-4DA2-B0D2-A1A13EA68AA8}" dt="2021-04-06T21:22:20.218" v="61" actId="2696"/>
        <pc:sldMkLst>
          <pc:docMk/>
          <pc:sldMk cId="1063217853" sldId="375"/>
        </pc:sldMkLst>
      </pc:sldChg>
      <pc:sldChg chg="modSp add mod">
        <pc:chgData name="Robert Gunning" userId="2a64ed2d-3344-456a-961d-ca62d1505fc6" providerId="ADAL" clId="{5E099E81-5C88-4DA2-B0D2-A1A13EA68AA8}" dt="2021-04-06T21:29:41.744" v="119" actId="207"/>
        <pc:sldMkLst>
          <pc:docMk/>
          <pc:sldMk cId="2435502181" sldId="375"/>
        </pc:sldMkLst>
        <pc:spChg chg="mod">
          <ac:chgData name="Robert Gunning" userId="2a64ed2d-3344-456a-961d-ca62d1505fc6" providerId="ADAL" clId="{5E099E81-5C88-4DA2-B0D2-A1A13EA68AA8}" dt="2021-04-06T21:29:41.744" v="119" actId="207"/>
          <ac:spMkLst>
            <pc:docMk/>
            <pc:sldMk cId="2435502181" sldId="375"/>
            <ac:spMk id="8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0:17.831" v="129" actId="207"/>
        <pc:sldMkLst>
          <pc:docMk/>
          <pc:sldMk cId="1367186177" sldId="376"/>
        </pc:sldMkLst>
        <pc:spChg chg="mod">
          <ac:chgData name="Robert Gunning" userId="2a64ed2d-3344-456a-961d-ca62d1505fc6" providerId="ADAL" clId="{5E099E81-5C88-4DA2-B0D2-A1A13EA68AA8}" dt="2021-04-06T21:30:17.831" v="129" actId="207"/>
          <ac:spMkLst>
            <pc:docMk/>
            <pc:sldMk cId="1367186177" sldId="376"/>
            <ac:spMk id="8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7:50.665" v="95" actId="207"/>
        <pc:sldMkLst>
          <pc:docMk/>
          <pc:sldMk cId="4175572739" sldId="384"/>
        </pc:sldMkLst>
        <pc:spChg chg="mod">
          <ac:chgData name="Robert Gunning" userId="2a64ed2d-3344-456a-961d-ca62d1505fc6" providerId="ADAL" clId="{5E099E81-5C88-4DA2-B0D2-A1A13EA68AA8}" dt="2021-04-06T21:27:50.665" v="95" actId="207"/>
          <ac:spMkLst>
            <pc:docMk/>
            <pc:sldMk cId="4175572739" sldId="384"/>
            <ac:spMk id="7" creationId="{00000000-0000-0000-0000-000000000000}"/>
          </ac:spMkLst>
        </pc:spChg>
      </pc:sldChg>
      <pc:sldChg chg="add">
        <pc:chgData name="Robert Gunning" userId="2a64ed2d-3344-456a-961d-ca62d1505fc6" providerId="ADAL" clId="{5E099E81-5C88-4DA2-B0D2-A1A13EA68AA8}" dt="2021-04-06T21:22:36.281" v="62"/>
        <pc:sldMkLst>
          <pc:docMk/>
          <pc:sldMk cId="1593529002" sldId="385"/>
        </pc:sldMkLst>
      </pc:sldChg>
      <pc:sldChg chg="del">
        <pc:chgData name="Robert Gunning" userId="2a64ed2d-3344-456a-961d-ca62d1505fc6" providerId="ADAL" clId="{5E099E81-5C88-4DA2-B0D2-A1A13EA68AA8}" dt="2021-04-06T21:22:20.218" v="61" actId="2696"/>
        <pc:sldMkLst>
          <pc:docMk/>
          <pc:sldMk cId="1651849433" sldId="385"/>
        </pc:sldMkLst>
      </pc:sldChg>
      <pc:sldChg chg="modSp mod">
        <pc:chgData name="Robert Gunning" userId="2a64ed2d-3344-456a-961d-ca62d1505fc6" providerId="ADAL" clId="{5E099E81-5C88-4DA2-B0D2-A1A13EA68AA8}" dt="2021-04-06T21:27:07.522" v="82" actId="207"/>
        <pc:sldMkLst>
          <pc:docMk/>
          <pc:sldMk cId="3623150459" sldId="387"/>
        </pc:sldMkLst>
        <pc:spChg chg="mod">
          <ac:chgData name="Robert Gunning" userId="2a64ed2d-3344-456a-961d-ca62d1505fc6" providerId="ADAL" clId="{5E099E81-5C88-4DA2-B0D2-A1A13EA68AA8}" dt="2021-04-06T21:27:07.522" v="82" actId="207"/>
          <ac:spMkLst>
            <pc:docMk/>
            <pc:sldMk cId="3623150459" sldId="387"/>
            <ac:spMk id="6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7:31.076" v="90" actId="20577"/>
        <pc:sldMkLst>
          <pc:docMk/>
          <pc:sldMk cId="2286150186" sldId="388"/>
        </pc:sldMkLst>
        <pc:spChg chg="mod">
          <ac:chgData name="Robert Gunning" userId="2a64ed2d-3344-456a-961d-ca62d1505fc6" providerId="ADAL" clId="{5E099E81-5C88-4DA2-B0D2-A1A13EA68AA8}" dt="2021-04-06T21:27:31.076" v="90" actId="20577"/>
          <ac:spMkLst>
            <pc:docMk/>
            <pc:sldMk cId="2286150186" sldId="388"/>
            <ac:spMk id="6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0:34.940" v="133" actId="207"/>
        <pc:sldMkLst>
          <pc:docMk/>
          <pc:sldMk cId="213697184" sldId="390"/>
        </pc:sldMkLst>
        <pc:spChg chg="mod">
          <ac:chgData name="Robert Gunning" userId="2a64ed2d-3344-456a-961d-ca62d1505fc6" providerId="ADAL" clId="{5E099E81-5C88-4DA2-B0D2-A1A13EA68AA8}" dt="2021-04-06T21:30:34.940" v="133" actId="207"/>
          <ac:spMkLst>
            <pc:docMk/>
            <pc:sldMk cId="213697184" sldId="390"/>
            <ac:spMk id="8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0:00.580" v="124" actId="207"/>
        <pc:sldMkLst>
          <pc:docMk/>
          <pc:sldMk cId="3430335836" sldId="393"/>
        </pc:sldMkLst>
        <pc:spChg chg="mod">
          <ac:chgData name="Robert Gunning" userId="2a64ed2d-3344-456a-961d-ca62d1505fc6" providerId="ADAL" clId="{5E099E81-5C88-4DA2-B0D2-A1A13EA68AA8}" dt="2021-04-06T21:30:00.580" v="124" actId="207"/>
          <ac:spMkLst>
            <pc:docMk/>
            <pc:sldMk cId="3430335836" sldId="393"/>
            <ac:spMk id="10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5:59.627" v="74" actId="207"/>
        <pc:sldMkLst>
          <pc:docMk/>
          <pc:sldMk cId="4019773364" sldId="398"/>
        </pc:sldMkLst>
        <pc:spChg chg="mod">
          <ac:chgData name="Robert Gunning" userId="2a64ed2d-3344-456a-961d-ca62d1505fc6" providerId="ADAL" clId="{5E099E81-5C88-4DA2-B0D2-A1A13EA68AA8}" dt="2021-04-06T21:25:59.627" v="74" actId="207"/>
          <ac:spMkLst>
            <pc:docMk/>
            <pc:sldMk cId="4019773364" sldId="398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8:19.067" v="100" actId="207"/>
        <pc:sldMkLst>
          <pc:docMk/>
          <pc:sldMk cId="4053276208" sldId="406"/>
        </pc:sldMkLst>
        <pc:spChg chg="mod">
          <ac:chgData name="Robert Gunning" userId="2a64ed2d-3344-456a-961d-ca62d1505fc6" providerId="ADAL" clId="{5E099E81-5C88-4DA2-B0D2-A1A13EA68AA8}" dt="2021-04-06T21:28:08.272" v="98" actId="207"/>
          <ac:spMkLst>
            <pc:docMk/>
            <pc:sldMk cId="4053276208" sldId="406"/>
            <ac:spMk id="9" creationId="{00000000-0000-0000-0000-000000000000}"/>
          </ac:spMkLst>
        </pc:spChg>
        <pc:spChg chg="mod">
          <ac:chgData name="Robert Gunning" userId="2a64ed2d-3344-456a-961d-ca62d1505fc6" providerId="ADAL" clId="{5E099E81-5C88-4DA2-B0D2-A1A13EA68AA8}" dt="2021-04-06T21:28:19.067" v="100" actId="207"/>
          <ac:spMkLst>
            <pc:docMk/>
            <pc:sldMk cId="4053276208" sldId="406"/>
            <ac:spMk id="14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8:38.888" v="105" actId="207"/>
        <pc:sldMkLst>
          <pc:docMk/>
          <pc:sldMk cId="3076296465" sldId="407"/>
        </pc:sldMkLst>
        <pc:spChg chg="mod">
          <ac:chgData name="Robert Gunning" userId="2a64ed2d-3344-456a-961d-ca62d1505fc6" providerId="ADAL" clId="{5E099E81-5C88-4DA2-B0D2-A1A13EA68AA8}" dt="2021-04-06T21:28:38.888" v="105" actId="207"/>
          <ac:spMkLst>
            <pc:docMk/>
            <pc:sldMk cId="3076296465" sldId="407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8:49.833" v="108" actId="207"/>
        <pc:sldMkLst>
          <pc:docMk/>
          <pc:sldMk cId="1198947764" sldId="409"/>
        </pc:sldMkLst>
        <pc:spChg chg="mod">
          <ac:chgData name="Robert Gunning" userId="2a64ed2d-3344-456a-961d-ca62d1505fc6" providerId="ADAL" clId="{5E099E81-5C88-4DA2-B0D2-A1A13EA68AA8}" dt="2021-04-06T21:28:49.833" v="108" actId="207"/>
          <ac:spMkLst>
            <pc:docMk/>
            <pc:sldMk cId="1198947764" sldId="409"/>
            <ac:spMk id="10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9:10.872" v="112" actId="207"/>
        <pc:sldMkLst>
          <pc:docMk/>
          <pc:sldMk cId="3104466482" sldId="410"/>
        </pc:sldMkLst>
        <pc:spChg chg="mod">
          <ac:chgData name="Robert Gunning" userId="2a64ed2d-3344-456a-961d-ca62d1505fc6" providerId="ADAL" clId="{5E099E81-5C88-4DA2-B0D2-A1A13EA68AA8}" dt="2021-04-06T21:29:10.872" v="112" actId="207"/>
          <ac:spMkLst>
            <pc:docMk/>
            <pc:sldMk cId="3104466482" sldId="410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29:28.964" v="116" actId="20577"/>
        <pc:sldMkLst>
          <pc:docMk/>
          <pc:sldMk cId="3399804611" sldId="411"/>
        </pc:sldMkLst>
        <pc:spChg chg="mod">
          <ac:chgData name="Robert Gunning" userId="2a64ed2d-3344-456a-961d-ca62d1505fc6" providerId="ADAL" clId="{5E099E81-5C88-4DA2-B0D2-A1A13EA68AA8}" dt="2021-04-06T21:29:28.964" v="116" actId="20577"/>
          <ac:spMkLst>
            <pc:docMk/>
            <pc:sldMk cId="3399804611" sldId="411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0:51.963" v="138" actId="207"/>
        <pc:sldMkLst>
          <pc:docMk/>
          <pc:sldMk cId="1024357689" sldId="415"/>
        </pc:sldMkLst>
        <pc:spChg chg="mod">
          <ac:chgData name="Robert Gunning" userId="2a64ed2d-3344-456a-961d-ca62d1505fc6" providerId="ADAL" clId="{5E099E81-5C88-4DA2-B0D2-A1A13EA68AA8}" dt="2021-04-06T21:30:51.963" v="138" actId="207"/>
          <ac:spMkLst>
            <pc:docMk/>
            <pc:sldMk cId="1024357689" sldId="415"/>
            <ac:spMk id="8" creationId="{00000000-0000-0000-0000-000000000000}"/>
          </ac:spMkLst>
        </pc:spChg>
      </pc:sldChg>
      <pc:sldChg chg="del">
        <pc:chgData name="Robert Gunning" userId="2a64ed2d-3344-456a-961d-ca62d1505fc6" providerId="ADAL" clId="{5E099E81-5C88-4DA2-B0D2-A1A13EA68AA8}" dt="2021-04-06T21:23:01.308" v="64" actId="47"/>
        <pc:sldMkLst>
          <pc:docMk/>
          <pc:sldMk cId="376253367" sldId="416"/>
        </pc:sldMkLst>
      </pc:sldChg>
      <pc:sldChg chg="modSp mod">
        <pc:chgData name="Robert Gunning" userId="2a64ed2d-3344-456a-961d-ca62d1505fc6" providerId="ADAL" clId="{5E099E81-5C88-4DA2-B0D2-A1A13EA68AA8}" dt="2021-04-06T21:30:59.470" v="140" actId="207"/>
        <pc:sldMkLst>
          <pc:docMk/>
          <pc:sldMk cId="3114089092" sldId="418"/>
        </pc:sldMkLst>
        <pc:spChg chg="mod">
          <ac:chgData name="Robert Gunning" userId="2a64ed2d-3344-456a-961d-ca62d1505fc6" providerId="ADAL" clId="{5E099E81-5C88-4DA2-B0D2-A1A13EA68AA8}" dt="2021-04-06T21:30:59.470" v="140" actId="207"/>
          <ac:spMkLst>
            <pc:docMk/>
            <pc:sldMk cId="3114089092" sldId="418"/>
            <ac:spMk id="8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1:08.909" v="141" actId="207"/>
        <pc:sldMkLst>
          <pc:docMk/>
          <pc:sldMk cId="3118139616" sldId="419"/>
        </pc:sldMkLst>
        <pc:spChg chg="mod">
          <ac:chgData name="Robert Gunning" userId="2a64ed2d-3344-456a-961d-ca62d1505fc6" providerId="ADAL" clId="{5E099E81-5C88-4DA2-B0D2-A1A13EA68AA8}" dt="2021-04-06T21:31:08.909" v="141" actId="207"/>
          <ac:spMkLst>
            <pc:docMk/>
            <pc:sldMk cId="3118139616" sldId="419"/>
            <ac:spMk id="8" creationId="{00000000-0000-0000-0000-000000000000}"/>
          </ac:spMkLst>
        </pc:spChg>
      </pc:sldChg>
      <pc:sldChg chg="del">
        <pc:chgData name="Robert Gunning" userId="2a64ed2d-3344-456a-961d-ca62d1505fc6" providerId="ADAL" clId="{5E099E81-5C88-4DA2-B0D2-A1A13EA68AA8}" dt="2021-04-06T21:23:24.664" v="65" actId="47"/>
        <pc:sldMkLst>
          <pc:docMk/>
          <pc:sldMk cId="1637423598" sldId="422"/>
        </pc:sldMkLst>
      </pc:sldChg>
      <pc:sldChg chg="modSp mod">
        <pc:chgData name="Robert Gunning" userId="2a64ed2d-3344-456a-961d-ca62d1505fc6" providerId="ADAL" clId="{5E099E81-5C88-4DA2-B0D2-A1A13EA68AA8}" dt="2021-04-06T21:28:59.768" v="109" actId="207"/>
        <pc:sldMkLst>
          <pc:docMk/>
          <pc:sldMk cId="3211277240" sldId="426"/>
        </pc:sldMkLst>
        <pc:spChg chg="mod">
          <ac:chgData name="Robert Gunning" userId="2a64ed2d-3344-456a-961d-ca62d1505fc6" providerId="ADAL" clId="{5E099E81-5C88-4DA2-B0D2-A1A13EA68AA8}" dt="2021-04-06T21:28:59.768" v="109" actId="207"/>
          <ac:spMkLst>
            <pc:docMk/>
            <pc:sldMk cId="3211277240" sldId="426"/>
            <ac:spMk id="9" creationId="{00000000-0000-0000-0000-000000000000}"/>
          </ac:spMkLst>
        </pc:spChg>
      </pc:sldChg>
      <pc:sldChg chg="modSp mod">
        <pc:chgData name="Robert Gunning" userId="2a64ed2d-3344-456a-961d-ca62d1505fc6" providerId="ADAL" clId="{5E099E81-5C88-4DA2-B0D2-A1A13EA68AA8}" dt="2021-04-06T21:31:25.852" v="144" actId="207"/>
        <pc:sldMkLst>
          <pc:docMk/>
          <pc:sldMk cId="1068195976" sldId="432"/>
        </pc:sldMkLst>
        <pc:spChg chg="mod">
          <ac:chgData name="Robert Gunning" userId="2a64ed2d-3344-456a-961d-ca62d1505fc6" providerId="ADAL" clId="{5E099E81-5C88-4DA2-B0D2-A1A13EA68AA8}" dt="2021-04-06T21:31:25.852" v="144" actId="207"/>
          <ac:spMkLst>
            <pc:docMk/>
            <pc:sldMk cId="1068195976" sldId="432"/>
            <ac:spMk id="7" creationId="{00000000-0000-0000-0000-000000000000}"/>
          </ac:spMkLst>
        </pc:spChg>
      </pc:sldChg>
      <pc:sldChg chg="del">
        <pc:chgData name="Robert Gunning" userId="2a64ed2d-3344-456a-961d-ca62d1505fc6" providerId="ADAL" clId="{5E099E81-5C88-4DA2-B0D2-A1A13EA68AA8}" dt="2021-04-06T21:22:43.384" v="63" actId="47"/>
        <pc:sldMkLst>
          <pc:docMk/>
          <pc:sldMk cId="3066933528" sldId="441"/>
        </pc:sldMkLst>
      </pc:sldChg>
      <pc:sldChg chg="modSp mod">
        <pc:chgData name="Robert Gunning" userId="2a64ed2d-3344-456a-961d-ca62d1505fc6" providerId="ADAL" clId="{5E099E81-5C88-4DA2-B0D2-A1A13EA68AA8}" dt="2021-04-06T21:31:37.338" v="145" actId="207"/>
        <pc:sldMkLst>
          <pc:docMk/>
          <pc:sldMk cId="3194637063" sldId="447"/>
        </pc:sldMkLst>
        <pc:spChg chg="mod">
          <ac:chgData name="Robert Gunning" userId="2a64ed2d-3344-456a-961d-ca62d1505fc6" providerId="ADAL" clId="{5E099E81-5C88-4DA2-B0D2-A1A13EA68AA8}" dt="2021-04-06T21:31:37.338" v="145" actId="207"/>
          <ac:spMkLst>
            <pc:docMk/>
            <pc:sldMk cId="3194637063" sldId="447"/>
            <ac:spMk id="7" creationId="{00000000-0000-0000-0000-000000000000}"/>
          </ac:spMkLst>
        </pc:spChg>
      </pc:sldChg>
      <pc:sldChg chg="modSp add del mod">
        <pc:chgData name="Robert Gunning" userId="2a64ed2d-3344-456a-961d-ca62d1505fc6" providerId="ADAL" clId="{5E099E81-5C88-4DA2-B0D2-A1A13EA68AA8}" dt="2021-04-06T21:31:49.513" v="146" actId="207"/>
        <pc:sldMkLst>
          <pc:docMk/>
          <pc:sldMk cId="3844615785" sldId="448"/>
        </pc:sldMkLst>
        <pc:spChg chg="mod">
          <ac:chgData name="Robert Gunning" userId="2a64ed2d-3344-456a-961d-ca62d1505fc6" providerId="ADAL" clId="{5E099E81-5C88-4DA2-B0D2-A1A13EA68AA8}" dt="2021-04-06T21:31:49.513" v="146" actId="207"/>
          <ac:spMkLst>
            <pc:docMk/>
            <pc:sldMk cId="3844615785" sldId="448"/>
            <ac:spMk id="10" creationId="{8B787ECB-DB1C-4D2D-AC51-B8CFCF011AF8}"/>
          </ac:spMkLst>
        </pc:spChg>
      </pc:sldChg>
      <pc:sldChg chg="modSp add del mod">
        <pc:chgData name="Robert Gunning" userId="2a64ed2d-3344-456a-961d-ca62d1505fc6" providerId="ADAL" clId="{5E099E81-5C88-4DA2-B0D2-A1A13EA68AA8}" dt="2021-04-06T21:31:54.125" v="147" actId="207"/>
        <pc:sldMkLst>
          <pc:docMk/>
          <pc:sldMk cId="541125313" sldId="449"/>
        </pc:sldMkLst>
        <pc:spChg chg="mod">
          <ac:chgData name="Robert Gunning" userId="2a64ed2d-3344-456a-961d-ca62d1505fc6" providerId="ADAL" clId="{5E099E81-5C88-4DA2-B0D2-A1A13EA68AA8}" dt="2021-04-06T21:31:54.125" v="147" actId="207"/>
          <ac:spMkLst>
            <pc:docMk/>
            <pc:sldMk cId="541125313" sldId="449"/>
            <ac:spMk id="10" creationId="{5AD83E99-24F0-4D15-AD1C-1F3D18215733}"/>
          </ac:spMkLst>
        </pc:spChg>
      </pc:sldChg>
      <pc:sldChg chg="modSp add del mod">
        <pc:chgData name="Robert Gunning" userId="2a64ed2d-3344-456a-961d-ca62d1505fc6" providerId="ADAL" clId="{5E099E81-5C88-4DA2-B0D2-A1A13EA68AA8}" dt="2021-04-06T21:31:58.365" v="148" actId="207"/>
        <pc:sldMkLst>
          <pc:docMk/>
          <pc:sldMk cId="3861675804" sldId="450"/>
        </pc:sldMkLst>
        <pc:spChg chg="mod">
          <ac:chgData name="Robert Gunning" userId="2a64ed2d-3344-456a-961d-ca62d1505fc6" providerId="ADAL" clId="{5E099E81-5C88-4DA2-B0D2-A1A13EA68AA8}" dt="2021-04-06T21:31:58.365" v="148" actId="207"/>
          <ac:spMkLst>
            <pc:docMk/>
            <pc:sldMk cId="3861675804" sldId="450"/>
            <ac:spMk id="6" creationId="{211D80B6-0652-4F0A-899D-C73440084E10}"/>
          </ac:spMkLst>
        </pc:spChg>
      </pc:sldChg>
      <pc:sldChg chg="modSp add del mod">
        <pc:chgData name="Robert Gunning" userId="2a64ed2d-3344-456a-961d-ca62d1505fc6" providerId="ADAL" clId="{5E099E81-5C88-4DA2-B0D2-A1A13EA68AA8}" dt="2021-04-06T21:32:04.537" v="149" actId="207"/>
        <pc:sldMkLst>
          <pc:docMk/>
          <pc:sldMk cId="736707842" sldId="451"/>
        </pc:sldMkLst>
        <pc:spChg chg="mod">
          <ac:chgData name="Robert Gunning" userId="2a64ed2d-3344-456a-961d-ca62d1505fc6" providerId="ADAL" clId="{5E099E81-5C88-4DA2-B0D2-A1A13EA68AA8}" dt="2021-04-06T21:32:04.537" v="149" actId="207"/>
          <ac:spMkLst>
            <pc:docMk/>
            <pc:sldMk cId="736707842" sldId="451"/>
            <ac:spMk id="9" creationId="{0D6195ED-18F3-4502-B4D2-936AA8CC7BD6}"/>
          </ac:spMkLst>
        </pc:spChg>
      </pc:sldChg>
    </pc:docChg>
  </pc:docChgLst>
  <pc:docChgLst>
    <pc:chgData name="Peter Woodward" userId="2cf3a524-e030-4e1d-83db-b599388a1b2c" providerId="ADAL" clId="{A270A8F8-5552-4BBE-AD91-20F09BE70116}"/>
    <pc:docChg chg="addSld delSld modSld sldOrd">
      <pc:chgData name="Peter Woodward" userId="2cf3a524-e030-4e1d-83db-b599388a1b2c" providerId="ADAL" clId="{A270A8F8-5552-4BBE-AD91-20F09BE70116}" dt="2021-04-09T18:02:41.554" v="13" actId="47"/>
      <pc:docMkLst>
        <pc:docMk/>
      </pc:docMkLst>
      <pc:sldChg chg="ord">
        <pc:chgData name="Peter Woodward" userId="2cf3a524-e030-4e1d-83db-b599388a1b2c" providerId="ADAL" clId="{A270A8F8-5552-4BBE-AD91-20F09BE70116}" dt="2021-04-09T18:02:18.975" v="12"/>
        <pc:sldMkLst>
          <pc:docMk/>
          <pc:sldMk cId="2229546721" sldId="353"/>
        </pc:sldMkLst>
      </pc:sldChg>
      <pc:sldChg chg="del">
        <pc:chgData name="Peter Woodward" userId="2cf3a524-e030-4e1d-83db-b599388a1b2c" providerId="ADAL" clId="{A270A8F8-5552-4BBE-AD91-20F09BE70116}" dt="2021-04-09T17:58:18.722" v="2" actId="47"/>
        <pc:sldMkLst>
          <pc:docMk/>
          <pc:sldMk cId="2572801760" sldId="357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555965429" sldId="400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111092835" sldId="401"/>
        </pc:sldMkLst>
      </pc:sldChg>
      <pc:sldChg chg="add del setBg">
        <pc:chgData name="Peter Woodward" userId="2cf3a524-e030-4e1d-83db-b599388a1b2c" providerId="ADAL" clId="{A270A8F8-5552-4BBE-AD91-20F09BE70116}" dt="2021-04-09T18:01:54.226" v="9"/>
        <pc:sldMkLst>
          <pc:docMk/>
          <pc:sldMk cId="376253367" sldId="41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637423598" sldId="422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2315396555" sldId="429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3533230149" sldId="431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1068195976" sldId="432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3977575658" sldId="433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378677061" sldId="434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2078794536" sldId="43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992090805" sldId="43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066933528" sldId="441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3785676562" sldId="443"/>
        </pc:sldMkLst>
      </pc:sldChg>
      <pc:sldChg chg="add del">
        <pc:chgData name="Peter Woodward" userId="2cf3a524-e030-4e1d-83db-b599388a1b2c" providerId="ADAL" clId="{A270A8F8-5552-4BBE-AD91-20F09BE70116}" dt="2021-04-09T18:02:12.697" v="10"/>
        <pc:sldMkLst>
          <pc:docMk/>
          <pc:sldMk cId="2685385462" sldId="444"/>
        </pc:sldMkLst>
      </pc:sldChg>
      <pc:sldChg chg="del">
        <pc:chgData name="Peter Woodward" userId="2cf3a524-e030-4e1d-83db-b599388a1b2c" providerId="ADAL" clId="{A270A8F8-5552-4BBE-AD91-20F09BE70116}" dt="2021-04-09T18:02:41.554" v="13" actId="47"/>
        <pc:sldMkLst>
          <pc:docMk/>
          <pc:sldMk cId="1920137702" sldId="446"/>
        </pc:sldMkLst>
      </pc:sldChg>
      <pc:sldChg chg="add">
        <pc:chgData name="Peter Woodward" userId="2cf3a524-e030-4e1d-83db-b599388a1b2c" providerId="ADAL" clId="{A270A8F8-5552-4BBE-AD91-20F09BE70116}" dt="2021-04-09T17:58:16.749" v="1"/>
        <pc:sldMkLst>
          <pc:docMk/>
          <pc:sldMk cId="1566397193" sldId="452"/>
        </pc:sldMkLst>
      </pc:sldChg>
      <pc:sldChg chg="del">
        <pc:chgData name="Peter Woodward" userId="2cf3a524-e030-4e1d-83db-b599388a1b2c" providerId="ADAL" clId="{A270A8F8-5552-4BBE-AD91-20F09BE70116}" dt="2021-04-09T17:58:14.522" v="0"/>
        <pc:sldMkLst>
          <pc:docMk/>
          <pc:sldMk cId="3814307049" sldId="452"/>
        </pc:sldMkLst>
      </pc:sldChg>
      <pc:sldChg chg="add">
        <pc:chgData name="Peter Woodward" userId="2cf3a524-e030-4e1d-83db-b599388a1b2c" providerId="ADAL" clId="{A270A8F8-5552-4BBE-AD91-20F09BE70116}" dt="2021-04-09T17:58:45.351" v="3"/>
        <pc:sldMkLst>
          <pc:docMk/>
          <pc:sldMk cId="2170667466" sldId="453"/>
        </pc:sldMkLst>
      </pc:sldChg>
      <pc:sldChg chg="add">
        <pc:chgData name="Peter Woodward" userId="2cf3a524-e030-4e1d-83db-b599388a1b2c" providerId="ADAL" clId="{A270A8F8-5552-4BBE-AD91-20F09BE70116}" dt="2021-04-09T18:02:12.697" v="10"/>
        <pc:sldMkLst>
          <pc:docMk/>
          <pc:sldMk cId="3522844863" sldId="45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955985834" sldId="454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970947447" sldId="454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313131534" sldId="45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520811774" sldId="455"/>
        </pc:sldMkLst>
      </pc:sldChg>
      <pc:sldChg chg="add">
        <pc:chgData name="Peter Woodward" userId="2cf3a524-e030-4e1d-83db-b599388a1b2c" providerId="ADAL" clId="{A270A8F8-5552-4BBE-AD91-20F09BE70116}" dt="2021-04-09T18:02:12.697" v="10"/>
        <pc:sldMkLst>
          <pc:docMk/>
          <pc:sldMk cId="4242839162" sldId="45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084454028" sldId="456"/>
        </pc:sldMkLst>
      </pc:sldChg>
      <pc:sldChg chg="add">
        <pc:chgData name="Peter Woodward" userId="2cf3a524-e030-4e1d-83db-b599388a1b2c" providerId="ADAL" clId="{A270A8F8-5552-4BBE-AD91-20F09BE70116}" dt="2021-04-09T18:02:12.697" v="10"/>
        <pc:sldMkLst>
          <pc:docMk/>
          <pc:sldMk cId="3598287370" sldId="45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696707032" sldId="45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84145636" sldId="45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485870273" sldId="457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479659290" sldId="458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750934317" sldId="458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148796321" sldId="459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387240874" sldId="45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869186656" sldId="460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592912799" sldId="460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506486284" sldId="461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748612357" sldId="461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84790519" sldId="462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124748332" sldId="462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62945093" sldId="463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156748917" sldId="46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73458002" sldId="46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756566638" sldId="464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285508263" sldId="46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874425604" sldId="46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970049703" sldId="46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522041982" sldId="46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811894715" sldId="46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940993157" sldId="46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68999511" sldId="468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550834299" sldId="468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10954437" sldId="46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555262641" sldId="46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705912870" sldId="470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632706061" sldId="470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673985173" sldId="471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873703859" sldId="471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443844347" sldId="472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29651725" sldId="472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468314278" sldId="47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65029776" sldId="47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148982487" sldId="47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911296033" sldId="47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245534691" sldId="47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701954851" sldId="47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684609672" sldId="476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725444218" sldId="476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87952260" sldId="477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611701271" sldId="477"/>
        </pc:sldMkLst>
      </pc:sldChg>
      <pc:sldChg chg="add del setBg">
        <pc:chgData name="Peter Woodward" userId="2cf3a524-e030-4e1d-83db-b599388a1b2c" providerId="ADAL" clId="{A270A8F8-5552-4BBE-AD91-20F09BE70116}" dt="2021-04-09T18:01:35.832" v="7"/>
        <pc:sldMkLst>
          <pc:docMk/>
          <pc:sldMk cId="1058554889" sldId="478"/>
        </pc:sldMkLst>
      </pc:sldChg>
      <pc:sldChg chg="add del setBg">
        <pc:chgData name="Peter Woodward" userId="2cf3a524-e030-4e1d-83db-b599388a1b2c" providerId="ADAL" clId="{A270A8F8-5552-4BBE-AD91-20F09BE70116}" dt="2021-04-09T18:01:54.226" v="9"/>
        <pc:sldMkLst>
          <pc:docMk/>
          <pc:sldMk cId="3821553614" sldId="478"/>
        </pc:sldMkLst>
      </pc:sldChg>
      <pc:sldChg chg="add del setBg">
        <pc:chgData name="Peter Woodward" userId="2cf3a524-e030-4e1d-83db-b599388a1b2c" providerId="ADAL" clId="{A270A8F8-5552-4BBE-AD91-20F09BE70116}" dt="2021-04-09T18:01:35.832" v="7"/>
        <pc:sldMkLst>
          <pc:docMk/>
          <pc:sldMk cId="2332841655" sldId="479"/>
        </pc:sldMkLst>
      </pc:sldChg>
      <pc:sldChg chg="add del setBg">
        <pc:chgData name="Peter Woodward" userId="2cf3a524-e030-4e1d-83db-b599388a1b2c" providerId="ADAL" clId="{A270A8F8-5552-4BBE-AD91-20F09BE70116}" dt="2021-04-09T18:01:54.226" v="9"/>
        <pc:sldMkLst>
          <pc:docMk/>
          <pc:sldMk cId="2557224304" sldId="47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055467732" sldId="480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035213786" sldId="481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626833480" sldId="482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54402699" sldId="482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880281654" sldId="48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321445084" sldId="48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312705962" sldId="48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727744261" sldId="484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900694311" sldId="48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378944707" sldId="485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116356605" sldId="48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419270801" sldId="486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1897890790" sldId="48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636247055" sldId="487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429756632" sldId="488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464389912" sldId="488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952105384" sldId="489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029762107" sldId="489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159446273" sldId="490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776155778" sldId="490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3700750440" sldId="491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853278832" sldId="491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205819156" sldId="492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1447398057" sldId="492"/>
        </pc:sldMkLst>
      </pc:sldChg>
      <pc:sldChg chg="add del">
        <pc:chgData name="Peter Woodward" userId="2cf3a524-e030-4e1d-83db-b599388a1b2c" providerId="ADAL" clId="{A270A8F8-5552-4BBE-AD91-20F09BE70116}" dt="2021-04-09T18:01:35.832" v="7"/>
        <pc:sldMkLst>
          <pc:docMk/>
          <pc:sldMk cId="2211320067" sldId="49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190840874" sldId="493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522844863" sldId="494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4242839162" sldId="495"/>
        </pc:sldMkLst>
      </pc:sldChg>
      <pc:sldChg chg="add del">
        <pc:chgData name="Peter Woodward" userId="2cf3a524-e030-4e1d-83db-b599388a1b2c" providerId="ADAL" clId="{A270A8F8-5552-4BBE-AD91-20F09BE70116}" dt="2021-04-09T18:01:54.226" v="9"/>
        <pc:sldMkLst>
          <pc:docMk/>
          <pc:sldMk cId="3598287370" sldId="496"/>
        </pc:sldMkLst>
      </pc:sldChg>
    </pc:docChg>
  </pc:docChgLst>
  <pc:docChgLst>
    <pc:chgData name="Lena Mason" userId="27355103-a705-443d-bfa7-e5454841bae8" providerId="ADAL" clId="{5BD3AB8C-4D99-4CC8-AC59-B7F3682920E0}"/>
    <pc:docChg chg="custSel modSld">
      <pc:chgData name="Lena Mason" userId="27355103-a705-443d-bfa7-e5454841bae8" providerId="ADAL" clId="{5BD3AB8C-4D99-4CC8-AC59-B7F3682920E0}" dt="2021-08-31T19:37:07.251" v="97" actId="6549"/>
      <pc:docMkLst>
        <pc:docMk/>
      </pc:docMkLst>
      <pc:sldChg chg="mod modClrScheme chgLayout">
        <pc:chgData name="Lena Mason" userId="27355103-a705-443d-bfa7-e5454841bae8" providerId="ADAL" clId="{5BD3AB8C-4D99-4CC8-AC59-B7F3682920E0}" dt="2021-08-26T18:45:35.482" v="0" actId="700"/>
        <pc:sldMkLst>
          <pc:docMk/>
          <pc:sldMk cId="4139814210" sldId="346"/>
        </pc:sldMkLst>
      </pc:sldChg>
      <pc:sldChg chg="modSp mod">
        <pc:chgData name="Lena Mason" userId="27355103-a705-443d-bfa7-e5454841bae8" providerId="ADAL" clId="{5BD3AB8C-4D99-4CC8-AC59-B7F3682920E0}" dt="2021-08-26T18:51:59.539" v="72" actId="1076"/>
        <pc:sldMkLst>
          <pc:docMk/>
          <pc:sldMk cId="2664504691" sldId="364"/>
        </pc:sldMkLst>
        <pc:spChg chg="mod">
          <ac:chgData name="Lena Mason" userId="27355103-a705-443d-bfa7-e5454841bae8" providerId="ADAL" clId="{5BD3AB8C-4D99-4CC8-AC59-B7F3682920E0}" dt="2021-08-26T18:51:59.539" v="72" actId="1076"/>
          <ac:spMkLst>
            <pc:docMk/>
            <pc:sldMk cId="2664504691" sldId="364"/>
            <ac:spMk id="6" creationId="{00000000-0000-0000-0000-000000000000}"/>
          </ac:spMkLst>
        </pc:spChg>
      </pc:sldChg>
      <pc:sldChg chg="modSp mod">
        <pc:chgData name="Lena Mason" userId="27355103-a705-443d-bfa7-e5454841bae8" providerId="ADAL" clId="{5BD3AB8C-4D99-4CC8-AC59-B7F3682920E0}" dt="2021-08-26T19:28:22.151" v="96" actId="1035"/>
        <pc:sldMkLst>
          <pc:docMk/>
          <pc:sldMk cId="3430335836" sldId="393"/>
        </pc:sldMkLst>
        <pc:spChg chg="mod">
          <ac:chgData name="Lena Mason" userId="27355103-a705-443d-bfa7-e5454841bae8" providerId="ADAL" clId="{5BD3AB8C-4D99-4CC8-AC59-B7F3682920E0}" dt="2021-08-26T19:28:22.151" v="96" actId="1035"/>
          <ac:spMkLst>
            <pc:docMk/>
            <pc:sldMk cId="3430335836" sldId="393"/>
            <ac:spMk id="10" creationId="{00000000-0000-0000-0000-000000000000}"/>
          </ac:spMkLst>
        </pc:spChg>
      </pc:sldChg>
      <pc:sldChg chg="modSp mod">
        <pc:chgData name="Lena Mason" userId="27355103-a705-443d-bfa7-e5454841bae8" providerId="ADAL" clId="{5BD3AB8C-4D99-4CC8-AC59-B7F3682920E0}" dt="2021-08-26T19:25:30.300" v="85" actId="20577"/>
        <pc:sldMkLst>
          <pc:docMk/>
          <pc:sldMk cId="3076296465" sldId="407"/>
        </pc:sldMkLst>
        <pc:spChg chg="mod">
          <ac:chgData name="Lena Mason" userId="27355103-a705-443d-bfa7-e5454841bae8" providerId="ADAL" clId="{5BD3AB8C-4D99-4CC8-AC59-B7F3682920E0}" dt="2021-08-26T19:25:30.300" v="85" actId="20577"/>
          <ac:spMkLst>
            <pc:docMk/>
            <pc:sldMk cId="3076296465" sldId="407"/>
            <ac:spMk id="9" creationId="{00000000-0000-0000-0000-000000000000}"/>
          </ac:spMkLst>
        </pc:spChg>
      </pc:sldChg>
      <pc:sldChg chg="modSp mod">
        <pc:chgData name="Lena Mason" userId="27355103-a705-443d-bfa7-e5454841bae8" providerId="ADAL" clId="{5BD3AB8C-4D99-4CC8-AC59-B7F3682920E0}" dt="2021-08-26T18:49:37.146" v="14" actId="20577"/>
        <pc:sldMkLst>
          <pc:docMk/>
          <pc:sldMk cId="3118139616" sldId="419"/>
        </pc:sldMkLst>
        <pc:spChg chg="mod">
          <ac:chgData name="Lena Mason" userId="27355103-a705-443d-bfa7-e5454841bae8" providerId="ADAL" clId="{5BD3AB8C-4D99-4CC8-AC59-B7F3682920E0}" dt="2021-08-26T18:49:37.146" v="14" actId="20577"/>
          <ac:spMkLst>
            <pc:docMk/>
            <pc:sldMk cId="3118139616" sldId="419"/>
            <ac:spMk id="8" creationId="{00000000-0000-0000-0000-000000000000}"/>
          </ac:spMkLst>
        </pc:spChg>
      </pc:sldChg>
      <pc:sldChg chg="modSp mod">
        <pc:chgData name="Lena Mason" userId="27355103-a705-443d-bfa7-e5454841bae8" providerId="ADAL" clId="{5BD3AB8C-4D99-4CC8-AC59-B7F3682920E0}" dt="2021-08-31T19:37:07.251" v="97" actId="6549"/>
        <pc:sldMkLst>
          <pc:docMk/>
          <pc:sldMk cId="3194637063" sldId="447"/>
        </pc:sldMkLst>
        <pc:spChg chg="mod">
          <ac:chgData name="Lena Mason" userId="27355103-a705-443d-bfa7-e5454841bae8" providerId="ADAL" clId="{5BD3AB8C-4D99-4CC8-AC59-B7F3682920E0}" dt="2021-08-31T19:37:07.251" v="97" actId="6549"/>
          <ac:spMkLst>
            <pc:docMk/>
            <pc:sldMk cId="3194637063" sldId="447"/>
            <ac:spMk id="7" creationId="{00000000-0000-0000-0000-000000000000}"/>
          </ac:spMkLst>
        </pc:spChg>
      </pc:sldChg>
    </pc:docChg>
  </pc:docChgLst>
  <pc:docChgLst>
    <pc:chgData name="Lena Mason" userId="27355103-a705-443d-bfa7-e5454841bae8" providerId="ADAL" clId="{ACA72AAF-C37B-4E54-AA69-4788EF039A91}"/>
    <pc:docChg chg="delSld">
      <pc:chgData name="Lena Mason" userId="27355103-a705-443d-bfa7-e5454841bae8" providerId="ADAL" clId="{ACA72AAF-C37B-4E54-AA69-4788EF039A91}" dt="2021-03-31T18:30:49.163" v="1" actId="2696"/>
      <pc:docMkLst>
        <pc:docMk/>
      </pc:docMkLst>
      <pc:sldChg chg="del">
        <pc:chgData name="Lena Mason" userId="27355103-a705-443d-bfa7-e5454841bae8" providerId="ADAL" clId="{ACA72AAF-C37B-4E54-AA69-4788EF039A91}" dt="2021-03-31T18:30:37.919" v="0" actId="2696"/>
        <pc:sldMkLst>
          <pc:docMk/>
          <pc:sldMk cId="2555965429" sldId="400"/>
        </pc:sldMkLst>
      </pc:sldChg>
      <pc:sldChg chg="del">
        <pc:chgData name="Lena Mason" userId="27355103-a705-443d-bfa7-e5454841bae8" providerId="ADAL" clId="{ACA72AAF-C37B-4E54-AA69-4788EF039A91}" dt="2021-03-31T18:30:49.163" v="1" actId="2696"/>
        <pc:sldMkLst>
          <pc:docMk/>
          <pc:sldMk cId="2992090805" sldId="436"/>
        </pc:sldMkLst>
      </pc:sldChg>
    </pc:docChg>
  </pc:docChgLst>
  <pc:docChgLst>
    <pc:chgData name="Lena Mason" userId="27355103-a705-443d-bfa7-e5454841bae8" providerId="ADAL" clId="{55801AE7-B00A-4303-B415-67BB485933F9}"/>
    <pc:docChg chg="undo custSel addSld delSld modSld">
      <pc:chgData name="Lena Mason" userId="27355103-a705-443d-bfa7-e5454841bae8" providerId="ADAL" clId="{55801AE7-B00A-4303-B415-67BB485933F9}" dt="2022-06-02T15:17:01.692" v="3" actId="2696"/>
      <pc:docMkLst>
        <pc:docMk/>
      </pc:docMkLst>
      <pc:sldChg chg="addSp delSp del mod">
        <pc:chgData name="Lena Mason" userId="27355103-a705-443d-bfa7-e5454841bae8" providerId="ADAL" clId="{55801AE7-B00A-4303-B415-67BB485933F9}" dt="2022-06-02T15:17:01.692" v="3" actId="2696"/>
        <pc:sldMkLst>
          <pc:docMk/>
          <pc:sldMk cId="1367186177" sldId="376"/>
        </pc:sldMkLst>
        <pc:spChg chg="add del">
          <ac:chgData name="Lena Mason" userId="27355103-a705-443d-bfa7-e5454841bae8" providerId="ADAL" clId="{55801AE7-B00A-4303-B415-67BB485933F9}" dt="2022-06-02T15:16:32.132" v="1" actId="22"/>
          <ac:spMkLst>
            <pc:docMk/>
            <pc:sldMk cId="1367186177" sldId="376"/>
            <ac:spMk id="9" creationId="{227BCDE2-565F-25BB-AA77-9C1BA685B344}"/>
          </ac:spMkLst>
        </pc:spChg>
      </pc:sldChg>
      <pc:sldChg chg="add">
        <pc:chgData name="Lena Mason" userId="27355103-a705-443d-bfa7-e5454841bae8" providerId="ADAL" clId="{55801AE7-B00A-4303-B415-67BB485933F9}" dt="2022-06-02T15:16:53.338" v="2"/>
        <pc:sldMkLst>
          <pc:docMk/>
          <pc:sldMk cId="239375215" sldId="4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3810-1FE0-4837-82AB-340A4B718A6D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77A80-8F44-4240-84E8-E57B97E2D5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15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A25E-D4A1-3C42-81BE-520315FE1DF6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7E9B2-98E1-284B-BED4-1145E756C8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7E9B2-98E1-284B-BED4-1145E756C8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0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Assignment Rules determine which</a:t>
            </a:r>
            <a:r>
              <a:rPr lang="en-US" baseline="0" dirty="0"/>
              <a:t> Forms or Content Documents are associated with the Workflow</a:t>
            </a:r>
          </a:p>
          <a:p>
            <a:endParaRPr lang="en-US" baseline="0" dirty="0"/>
          </a:p>
          <a:p>
            <a:r>
              <a:rPr lang="en-US" baseline="0" dirty="0"/>
              <a:t>Available Forms and Documents can be filtered using the filter by drop down</a:t>
            </a:r>
          </a:p>
          <a:p>
            <a:endParaRPr lang="en-US" baseline="0" dirty="0"/>
          </a:p>
          <a:p>
            <a:r>
              <a:rPr lang="en-US" baseline="0" dirty="0"/>
              <a:t>Associated and Available Forms and Documents can be filtered by entering text into the Search Field</a:t>
            </a:r>
          </a:p>
          <a:p>
            <a:endParaRPr lang="en-US" baseline="0" dirty="0"/>
          </a:p>
          <a:p>
            <a:r>
              <a:rPr lang="en-US" baseline="0" dirty="0"/>
              <a:t>Multiple items can be associated with the same workflow, but at least one item MUST be associated with a workflow for it to be made active.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1713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88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09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33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86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179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202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9844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8787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549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7E9B2-98E1-284B-BED4-1145E756C8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151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966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3571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001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3176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875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824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440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397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604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863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5761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302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3528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2128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8446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23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442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388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279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35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029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925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916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24397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9750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0726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0793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298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742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2898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54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0298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530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5251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3325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8600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62894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9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Until a workflow has been named and saved, all other</a:t>
            </a:r>
            <a:r>
              <a:rPr lang="en-US" sz="900" baseline="0" dirty="0"/>
              <a:t> workflow manager tabs will be grayed out and inactive.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Workflow</a:t>
            </a:r>
            <a:r>
              <a:rPr lang="en-US" sz="900" baseline="0" dirty="0"/>
              <a:t> name is the name of the workflow and what will display in the workflow list</a:t>
            </a:r>
          </a:p>
          <a:p>
            <a:endParaRPr lang="en-US" sz="900" baseline="0" dirty="0"/>
          </a:p>
          <a:p>
            <a:r>
              <a:rPr lang="en-US" sz="900" baseline="0" dirty="0"/>
              <a:t>Workflow description is a description of the workflow. </a:t>
            </a:r>
          </a:p>
          <a:p>
            <a:endParaRPr lang="en-US" sz="900" baseline="0" dirty="0"/>
          </a:p>
          <a:p>
            <a:r>
              <a:rPr lang="en-US" sz="900" baseline="0" dirty="0"/>
              <a:t>Template Status is the status of the workflow</a:t>
            </a:r>
          </a:p>
          <a:p>
            <a:r>
              <a:rPr lang="en-US" sz="900" baseline="0" dirty="0"/>
              <a:t>	In Development – workflow has not been made active and is being developed</a:t>
            </a:r>
          </a:p>
          <a:p>
            <a:r>
              <a:rPr lang="en-US" sz="900" baseline="0" dirty="0"/>
              <a:t>	Active – Workflow is active and can accept Forms or Documents</a:t>
            </a:r>
          </a:p>
          <a:p>
            <a:r>
              <a:rPr lang="en-US" sz="900" baseline="0" dirty="0"/>
              <a:t>	Suspended – Workflow is not Active</a:t>
            </a:r>
          </a:p>
          <a:p>
            <a:endParaRPr lang="en-US" sz="900" baseline="0" dirty="0"/>
          </a:p>
          <a:p>
            <a:r>
              <a:rPr lang="en-US" sz="900" baseline="0" dirty="0"/>
              <a:t>Changes to workflows cannot be saved when the Template Status is Active</a:t>
            </a:r>
          </a:p>
          <a:p>
            <a:r>
              <a:rPr lang="en-US" sz="900" baseline="0" dirty="0"/>
              <a:t>This status also displays for each workflow in the workflow list.</a:t>
            </a:r>
          </a:p>
          <a:p>
            <a:endParaRPr lang="en-US" sz="900" baseline="0" dirty="0"/>
          </a:p>
          <a:p>
            <a:r>
              <a:rPr lang="en-US" sz="900" baseline="0" dirty="0"/>
              <a:t>Effective Date</a:t>
            </a:r>
          </a:p>
          <a:p>
            <a:r>
              <a:rPr lang="en-US" sz="900" baseline="0" dirty="0"/>
              <a:t>	Sets date workflow will become active </a:t>
            </a:r>
          </a:p>
          <a:p>
            <a:r>
              <a:rPr lang="en-US" sz="900" baseline="0" dirty="0"/>
              <a:t>	Defaults to current date when workflow is created</a:t>
            </a:r>
          </a:p>
          <a:p>
            <a:r>
              <a:rPr lang="en-US" sz="900" baseline="0" dirty="0"/>
              <a:t>	Can be set to a future date </a:t>
            </a:r>
          </a:p>
          <a:p>
            <a:r>
              <a:rPr lang="en-US" sz="900" baseline="0" dirty="0"/>
              <a:t>	Even if status is Active, Workflow will not turn on until future date is reached</a:t>
            </a:r>
          </a:p>
          <a:p>
            <a:endParaRPr lang="en-US" sz="900" baseline="0" dirty="0"/>
          </a:p>
          <a:p>
            <a:r>
              <a:rPr lang="en-US" sz="900" baseline="0" dirty="0"/>
              <a:t>In Progress Instances</a:t>
            </a:r>
          </a:p>
          <a:p>
            <a:r>
              <a:rPr lang="en-US" sz="900" baseline="0" dirty="0"/>
              <a:t>	Number of active packages in the workflow</a:t>
            </a:r>
          </a:p>
          <a:p>
            <a:endParaRPr lang="en-US" sz="900" baseline="0" dirty="0"/>
          </a:p>
          <a:p>
            <a:r>
              <a:rPr lang="en-US" sz="900" baseline="0" dirty="0"/>
              <a:t>Delete Instances</a:t>
            </a:r>
          </a:p>
          <a:p>
            <a:r>
              <a:rPr lang="en-US" sz="900" baseline="0" dirty="0"/>
              <a:t>	Deletes all packages in the workflow</a:t>
            </a:r>
          </a:p>
          <a:p>
            <a:r>
              <a:rPr lang="en-US" sz="900" baseline="0" dirty="0"/>
              <a:t>	Recommended that this is only used in Testing.  </a:t>
            </a:r>
          </a:p>
          <a:p>
            <a:r>
              <a:rPr lang="en-US" sz="900" baseline="0" dirty="0"/>
              <a:t>	Can be restricted by Security Permissions</a:t>
            </a:r>
          </a:p>
          <a:p>
            <a:endParaRPr lang="en-US" sz="900" baseline="0" dirty="0"/>
          </a:p>
          <a:p>
            <a:r>
              <a:rPr lang="en-US" sz="900" baseline="0" dirty="0"/>
              <a:t>Copy Workflow</a:t>
            </a:r>
          </a:p>
          <a:p>
            <a:r>
              <a:rPr lang="en-US" sz="900" baseline="0" dirty="0"/>
              <a:t>	Allows copying of a workflow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453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324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 Reminders Toggle Turns on Reminders</a:t>
            </a:r>
            <a:r>
              <a:rPr lang="en-US" baseline="0" dirty="0"/>
              <a:t> to the Workflow Administrator</a:t>
            </a:r>
          </a:p>
          <a:p>
            <a:endParaRPr lang="en-US" baseline="0" dirty="0"/>
          </a:p>
          <a:p>
            <a:r>
              <a:rPr lang="en-US" baseline="0" dirty="0"/>
              <a:t>Workflow Administrator Email is the address that should receive Workflow Level Reminders</a:t>
            </a:r>
          </a:p>
          <a:p>
            <a:endParaRPr lang="en-US" baseline="0" dirty="0"/>
          </a:p>
          <a:p>
            <a:r>
              <a:rPr lang="en-US" baseline="0" dirty="0"/>
              <a:t>Notify Admin After Time Setting determines how long packages must sit before a reminder notification is sent to the 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31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Step level reminders toggle allows Step level reminders to be set on Workflow Actors</a:t>
            </a:r>
          </a:p>
          <a:p>
            <a:endParaRPr lang="en-US" baseline="0" dirty="0"/>
          </a:p>
          <a:p>
            <a:r>
              <a:rPr lang="en-US" baseline="0" dirty="0"/>
              <a:t>Apply to in process packages will send reminders for packages currently in workflow</a:t>
            </a:r>
          </a:p>
          <a:p>
            <a:endParaRPr lang="en-US" baseline="0" dirty="0"/>
          </a:p>
          <a:p>
            <a:r>
              <a:rPr lang="en-US" baseline="0" dirty="0"/>
              <a:t>Notify Users After Setting determines how long a package must sit at a step before a reminder is sent to the users assigned to that actor</a:t>
            </a:r>
          </a:p>
          <a:p>
            <a:endParaRPr lang="en-US" baseline="0" dirty="0"/>
          </a:p>
          <a:p>
            <a:r>
              <a:rPr lang="en-US" baseline="0" dirty="0"/>
              <a:t>Repeat email every time setting determines how long after a step level reminder is sent that a repeat reminder should be 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81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oftdocs.com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softdocs.com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ftdocs-Logo-WHITE.png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15" y="641605"/>
            <a:ext cx="5818320" cy="33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1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7F0E-306E-46AF-9166-7093D8D1D03B}" type="datetime1">
              <a:rPr lang="en-US" smtClean="0"/>
              <a:t>6/2/2022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and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A7A-DC2F-D644-8806-690756FC04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379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1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8926" cy="5189141"/>
          </a:xfrm>
          <a:prstGeom prst="rect">
            <a:avLst/>
          </a:prstGeom>
        </p:spPr>
      </p:pic>
      <p:pic>
        <p:nvPicPr>
          <p:cNvPr id="8" name="Picture 7" descr="Color-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88329"/>
            <a:ext cx="5486400" cy="3476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662256" y="2819631"/>
            <a:ext cx="5840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ource Sans Pro Light"/>
                <a:cs typeface="Source Sans Pro Light"/>
              </a:rPr>
              <a:t>Administrator Training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455507" y="4813913"/>
            <a:ext cx="7664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ource Sans Pro"/>
                <a:cs typeface="Source Sans Pro"/>
              </a:rPr>
              <a:t>This presentation is CONFIDENTIAL and property of </a:t>
            </a:r>
            <a:r>
              <a:rPr lang="en-US" sz="700" dirty="0">
                <a:solidFill>
                  <a:schemeClr val="bg1"/>
                </a:solidFill>
                <a:latin typeface="Source Sans Pro"/>
                <a:cs typeface="Source Sans Pro"/>
              </a:rPr>
              <a:t>Softdocs</a:t>
            </a:r>
            <a:r>
              <a:rPr lang="en-US" sz="800" dirty="0">
                <a:solidFill>
                  <a:schemeClr val="bg1"/>
                </a:solidFill>
                <a:latin typeface="Source Sans Pro"/>
                <a:cs typeface="Source Sans Pro"/>
              </a:rPr>
              <a:t>, Inc. It is to be used only for the purpose intended. Any unauthorized use is strictly prohibited. © 2015 Softdocs, Inc.</a:t>
            </a:r>
          </a:p>
        </p:txBody>
      </p:sp>
      <p:pic>
        <p:nvPicPr>
          <p:cNvPr id="11" name="Picture 10" descr="Softdocs-Logo-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77" y="4207523"/>
            <a:ext cx="1867895" cy="1068436"/>
          </a:xfrm>
          <a:prstGeom prst="rect">
            <a:avLst/>
          </a:prstGeom>
        </p:spPr>
      </p:pic>
      <p:pic>
        <p:nvPicPr>
          <p:cNvPr id="12" name="Picture 1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71" y="951004"/>
            <a:ext cx="3145184" cy="13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2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481121" y="1"/>
            <a:ext cx="4210333" cy="5143500"/>
          </a:xfrm>
          <a:prstGeom prst="rect">
            <a:avLst/>
          </a:prstGeom>
          <a:solidFill>
            <a:srgbClr val="000000">
              <a:alpha val="47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rId2" action="ppaction://hlinksldjump"/>
              </a:rPr>
              <a:t>Etrieve Content Navigation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Content Configuration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Area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Category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Look-Ups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Key Fields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Document Type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Area Adding Folders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46271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3504" y="369646"/>
            <a:ext cx="7644853" cy="6964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sz="3600">
                <a:latin typeface="Source Sans Pro Light"/>
                <a:cs typeface="Source Sans Pro Light"/>
              </a:rPr>
              <a:t>Headline align left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30453" y="1156116"/>
            <a:ext cx="4483093" cy="3737027"/>
          </a:xfrm>
          <a:prstGeom prst="rect">
            <a:avLst/>
          </a:prstGeom>
        </p:spPr>
        <p:txBody>
          <a:bodyPr bIns="0">
            <a:noAutofit/>
          </a:bodyPr>
          <a:lstStyle>
            <a:lvl1pPr>
              <a:defRPr baseline="0"/>
            </a:lvl1pPr>
          </a:lstStyle>
          <a:p>
            <a:pPr marL="274320" indent="-27432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1 – center text box</a:t>
            </a:r>
          </a:p>
          <a:p>
            <a:pPr marL="603504" lvl="2" indent="-27432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SzPct val="65000"/>
              <a:buFont typeface="Wingdings" charset="2"/>
              <a:buChar char=""/>
            </a:pPr>
            <a:r>
              <a:rPr lang="en-US" sz="20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2</a:t>
            </a:r>
          </a:p>
          <a:p>
            <a:pPr marL="786384" lvl="4" indent="-18288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SzPct val="65000"/>
              <a:buFont typeface="Lucida Grande"/>
              <a:buChar char="-"/>
            </a:pPr>
            <a:r>
              <a:rPr lang="en-US" sz="18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558847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557089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61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6B3AD2-52D7-5A48-8D73-22DEC1B70D83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ACCDA7A-DC2F-D644-8806-690756FC04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4696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01256" y="1227722"/>
            <a:ext cx="6941487" cy="85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600" dirty="0">
                <a:solidFill>
                  <a:srgbClr val="591D6C"/>
                </a:solidFill>
                <a:latin typeface="Source Sans Pro Light"/>
                <a:cs typeface="Source Sans Pro Light"/>
              </a:rPr>
              <a:t>Headline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6210" y="2226145"/>
            <a:ext cx="8116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Source Sans Pro Light"/>
                <a:cs typeface="Source Sans Pro Light"/>
              </a:rPr>
              <a:t>Body copy</a:t>
            </a:r>
            <a:endParaRPr lang="en-US" sz="2200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5210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91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55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5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9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2" r:id="rId2"/>
  </p:sldLayoutIdLst>
  <p:transition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96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</p:sldLayoutIdLst>
  <p:transition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01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06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8.png"/><Relationship Id="rId4" Type="http://schemas.openxmlformats.org/officeDocument/2006/relationships/image" Target="../media/image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dnvcentral.etrieve.cloud/#inbox/308b7763-cd60-4d82-ad28-3b320b221db7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dnvcentral.etrieve.cloud/#inbox/308b7763-cd60-4d82-ad28-3b320b221db7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hhollar/Documents/Working%20Files/TS_108-001%20Tradeshow%20Booth%20Powerpoint/ART/Images%20for%20Presentation/MockUp-05.png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0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8"/>
          <a:stretch/>
        </p:blipFill>
        <p:spPr>
          <a:xfrm>
            <a:off x="3226664" y="1339991"/>
            <a:ext cx="5618886" cy="332626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72253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Copying a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C969C-F926-4E66-AC1D-3D121581B4DE}"/>
              </a:ext>
            </a:extLst>
          </p:cNvPr>
          <p:cNvSpPr txBox="1"/>
          <p:nvPr/>
        </p:nvSpPr>
        <p:spPr>
          <a:xfrm>
            <a:off x="275940" y="1537932"/>
            <a:ext cx="2697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copied workflow will keep the same Assignment Rules as the original workflow. The Template Status will be set to “In Development.”</a:t>
            </a:r>
          </a:p>
        </p:txBody>
      </p:sp>
    </p:spTree>
    <p:extLst>
      <p:ext uri="{BB962C8B-B14F-4D97-AF65-F5344CB8AC3E}">
        <p14:creationId xmlns:p14="http://schemas.microsoft.com/office/powerpoint/2010/main" val="7713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B23B6-AECD-4723-96FD-26339E140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9"/>
          <a:stretch/>
        </p:blipFill>
        <p:spPr>
          <a:xfrm>
            <a:off x="3699810" y="1124023"/>
            <a:ext cx="5079730" cy="37177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Workflow Level Reminders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902" y="1263230"/>
            <a:ext cx="32763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sz="1600" b="1">
                <a:solidFill>
                  <a:srgbClr val="20969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800" dirty="0"/>
              <a:t>Workflow Level Reminders Toggle</a:t>
            </a:r>
          </a:p>
          <a:p>
            <a:r>
              <a:rPr lang="en-US" sz="1800" dirty="0"/>
              <a:t>Workflow Admin Email</a:t>
            </a:r>
          </a:p>
          <a:p>
            <a:r>
              <a:rPr lang="en-US" sz="1800" dirty="0"/>
              <a:t>Admin Notification Time Setting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D8574-8F58-47C4-A354-AA49CEB92843}"/>
              </a:ext>
            </a:extLst>
          </p:cNvPr>
          <p:cNvSpPr txBox="1"/>
          <p:nvPr/>
        </p:nvSpPr>
        <p:spPr>
          <a:xfrm>
            <a:off x="6722817" y="125851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512584-68B4-4462-838D-3BFAFEDA71B9}"/>
              </a:ext>
            </a:extLst>
          </p:cNvPr>
          <p:cNvSpPr txBox="1"/>
          <p:nvPr/>
        </p:nvSpPr>
        <p:spPr>
          <a:xfrm>
            <a:off x="6718646" y="1571007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798FF-3936-44FA-B0AB-38620B7BC131}"/>
              </a:ext>
            </a:extLst>
          </p:cNvPr>
          <p:cNvSpPr txBox="1"/>
          <p:nvPr/>
        </p:nvSpPr>
        <p:spPr>
          <a:xfrm>
            <a:off x="6031602" y="1884161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79FDE-DED7-4BDF-B408-FE9AC7F7B67F}"/>
              </a:ext>
            </a:extLst>
          </p:cNvPr>
          <p:cNvSpPr txBox="1"/>
          <p:nvPr/>
        </p:nvSpPr>
        <p:spPr>
          <a:xfrm>
            <a:off x="360287" y="3204038"/>
            <a:ext cx="3051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Level Reminders will send an email to the workflow admin after a package has been sitting at the same step at any part of the workflow for the set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12182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Step Level Reminders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9"/>
          <a:stretch/>
        </p:blipFill>
        <p:spPr>
          <a:xfrm>
            <a:off x="3703981" y="1133855"/>
            <a:ext cx="5079730" cy="37177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875" y="1130915"/>
            <a:ext cx="319792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b="1">
                <a:solidFill>
                  <a:srgbClr val="20969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600" dirty="0"/>
              <a:t>Step Level Reminders Toggle</a:t>
            </a:r>
          </a:p>
          <a:p>
            <a:r>
              <a:rPr lang="en-US" sz="1600" dirty="0"/>
              <a:t>Apply to in packages already in-flight</a:t>
            </a:r>
          </a:p>
          <a:p>
            <a:r>
              <a:rPr lang="en-US" sz="1600" dirty="0"/>
              <a:t>Reminder Time Setting</a:t>
            </a:r>
          </a:p>
          <a:p>
            <a:r>
              <a:rPr lang="en-US" sz="1600" dirty="0"/>
              <a:t>Repeat Reminder Time Setting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DC6A14-706A-429F-9E22-C873493795D7}"/>
              </a:ext>
            </a:extLst>
          </p:cNvPr>
          <p:cNvSpPr txBox="1"/>
          <p:nvPr/>
        </p:nvSpPr>
        <p:spPr>
          <a:xfrm>
            <a:off x="6713134" y="219538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93C2F-DC0B-4D8C-A0AF-EC5FE364F162}"/>
              </a:ext>
            </a:extLst>
          </p:cNvPr>
          <p:cNvSpPr txBox="1"/>
          <p:nvPr/>
        </p:nvSpPr>
        <p:spPr>
          <a:xfrm>
            <a:off x="6162559" y="240247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E41DCB-E685-410A-92F5-4E8D8C6408EB}"/>
              </a:ext>
            </a:extLst>
          </p:cNvPr>
          <p:cNvSpPr txBox="1"/>
          <p:nvPr/>
        </p:nvSpPr>
        <p:spPr>
          <a:xfrm>
            <a:off x="6162559" y="2723934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0EFEF5-8F24-408A-9CB8-681525A90F46}"/>
              </a:ext>
            </a:extLst>
          </p:cNvPr>
          <p:cNvSpPr txBox="1"/>
          <p:nvPr/>
        </p:nvSpPr>
        <p:spPr>
          <a:xfrm>
            <a:off x="6162559" y="3078657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F7BAD-E48C-47BF-898B-A7B5C44CA414}"/>
              </a:ext>
            </a:extLst>
          </p:cNvPr>
          <p:cNvSpPr txBox="1"/>
          <p:nvPr/>
        </p:nvSpPr>
        <p:spPr>
          <a:xfrm>
            <a:off x="370232" y="2992718"/>
            <a:ext cx="3110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Step Level Reminders will send a reminder notification email to the assigned actor(s) at the specified step after a package has been sitting at that step for the set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150318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Assignment Rules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70"/>
          <a:stretch/>
        </p:blipFill>
        <p:spPr>
          <a:xfrm>
            <a:off x="600718" y="1153233"/>
            <a:ext cx="4045742" cy="337808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A5795D-B723-4C86-88CA-2DCD1C469F45}"/>
              </a:ext>
            </a:extLst>
          </p:cNvPr>
          <p:cNvSpPr/>
          <p:nvPr/>
        </p:nvSpPr>
        <p:spPr>
          <a:xfrm>
            <a:off x="3651250" y="1562100"/>
            <a:ext cx="920750" cy="476250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E6FC2D-7656-4EA2-82C8-6BA7C290BB80}"/>
              </a:ext>
            </a:extLst>
          </p:cNvPr>
          <p:cNvCxnSpPr/>
          <p:nvPr/>
        </p:nvCxnSpPr>
        <p:spPr>
          <a:xfrm flipH="1">
            <a:off x="2501900" y="1441450"/>
            <a:ext cx="971550" cy="35560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D7E225-C542-476A-B06C-4E56CB6B59B7}"/>
              </a:ext>
            </a:extLst>
          </p:cNvPr>
          <p:cNvSpPr txBox="1"/>
          <p:nvPr/>
        </p:nvSpPr>
        <p:spPr>
          <a:xfrm>
            <a:off x="4824260" y="1376630"/>
            <a:ext cx="367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  <a:defRPr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dirty="0"/>
              <a:t>Assign the Document Type or Form to the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C885-12E4-45AF-8FE5-FDD74AD73C25}"/>
              </a:ext>
            </a:extLst>
          </p:cNvPr>
          <p:cNvSpPr txBox="1"/>
          <p:nvPr/>
        </p:nvSpPr>
        <p:spPr>
          <a:xfrm>
            <a:off x="4932210" y="2571750"/>
            <a:ext cx="3672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Always be sure to filter the “Available” list of items so that you select the appropriate Document Type or Form to the Workflow</a:t>
            </a:r>
          </a:p>
        </p:txBody>
      </p:sp>
    </p:spTree>
    <p:extLst>
      <p:ext uri="{BB962C8B-B14F-4D97-AF65-F5344CB8AC3E}">
        <p14:creationId xmlns:p14="http://schemas.microsoft.com/office/powerpoint/2010/main" val="12381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9" y="207049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Saving Changes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0316"/>
          <a:stretch/>
        </p:blipFill>
        <p:spPr>
          <a:xfrm>
            <a:off x="4128256" y="1092436"/>
            <a:ext cx="4335971" cy="36285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990" y="1373930"/>
            <a:ext cx="38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changes to Workflows must be saved by clicking the Save button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289" y="2833353"/>
            <a:ext cx="3672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Changes cannot be saved to Workflows with an Active Template Status.  Set Template Status to In Development or Suspended to save changes after a Workflow is activated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702719" y="2488339"/>
            <a:ext cx="1047647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4023D-A3C7-4FFC-913E-03BC80B3DCE9}"/>
              </a:ext>
            </a:extLst>
          </p:cNvPr>
          <p:cNvSpPr/>
          <p:nvPr/>
        </p:nvSpPr>
        <p:spPr>
          <a:xfrm>
            <a:off x="4120351" y="2369278"/>
            <a:ext cx="568372" cy="229276"/>
          </a:xfrm>
          <a:prstGeom prst="round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7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Package Name Rules - Default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2" b="49221"/>
          <a:stretch/>
        </p:blipFill>
        <p:spPr>
          <a:xfrm>
            <a:off x="3645639" y="1330560"/>
            <a:ext cx="4994526" cy="2746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428" y="1330560"/>
            <a:ext cx="343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Default Package Name will be the name of the Workflow with “Package”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19CDB1-63A0-4869-B36E-7511987ADF80}"/>
              </a:ext>
            </a:extLst>
          </p:cNvPr>
          <p:cNvSpPr/>
          <p:nvPr/>
        </p:nvSpPr>
        <p:spPr>
          <a:xfrm>
            <a:off x="5240589" y="1874353"/>
            <a:ext cx="1205345" cy="207818"/>
          </a:xfrm>
          <a:prstGeom prst="ellipse">
            <a:avLst/>
          </a:prstGeom>
          <a:noFill/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Package Name Rules - Custom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17" b="32808"/>
          <a:stretch/>
        </p:blipFill>
        <p:spPr>
          <a:xfrm>
            <a:off x="4739148" y="1345183"/>
            <a:ext cx="4180557" cy="2497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452" y="1330560"/>
            <a:ext cx="42404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Selecting Custom allows the use of Static Text and Key Fields to create more meaningful package names</a:t>
            </a:r>
          </a:p>
          <a:p>
            <a:pPr marL="742950" lvl="1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Content Documents are associated to the Workflow, the Document’s Key Fields can be used in the Package Name</a:t>
            </a:r>
          </a:p>
          <a:p>
            <a:pPr marL="742950" lvl="1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Forms are associated with the Workflow, the Form’s Input (green) Fields can be used in the Package Name</a:t>
            </a:r>
          </a:p>
        </p:txBody>
      </p:sp>
    </p:spTree>
    <p:extLst>
      <p:ext uri="{BB962C8B-B14F-4D97-AF65-F5344CB8AC3E}">
        <p14:creationId xmlns:p14="http://schemas.microsoft.com/office/powerpoint/2010/main" val="81535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607" y="1509921"/>
            <a:ext cx="8350785" cy="2123658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Workflow Design &amp; Actor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9478992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7"/>
            <a:ext cx="8423423" cy="774883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Workflow Designer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0722" y="1219200"/>
            <a:ext cx="8242122" cy="33177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buClr>
                <a:srgbClr val="E7642A"/>
              </a:buClr>
              <a:buSzPct val="80000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Three Workflow Components</a:t>
            </a:r>
          </a:p>
          <a:p>
            <a:pPr marL="746125" lvl="3" indent="-288925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Actors</a:t>
            </a:r>
          </a:p>
          <a:p>
            <a:pPr marL="1257300" lvl="5" indent="-34290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Users interacting with Workflow Packages</a:t>
            </a:r>
          </a:p>
          <a:p>
            <a:pPr marL="746125" lvl="3" indent="-288925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Activities</a:t>
            </a:r>
          </a:p>
          <a:p>
            <a:pPr marL="1257300" lvl="5" indent="-34290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Actions executed by the Workflow</a:t>
            </a:r>
          </a:p>
          <a:p>
            <a:pPr marL="746125" lvl="3" indent="-288925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Navigation</a:t>
            </a:r>
          </a:p>
          <a:p>
            <a:pPr marL="1257300" lvl="5" indent="-34290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Determine Package routing path</a:t>
            </a:r>
          </a:p>
        </p:txBody>
      </p:sp>
    </p:spTree>
    <p:extLst>
      <p:ext uri="{BB962C8B-B14F-4D97-AF65-F5344CB8AC3E}">
        <p14:creationId xmlns:p14="http://schemas.microsoft.com/office/powerpoint/2010/main" val="256625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92208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Actors and Activities</a:t>
            </a:r>
          </a:p>
        </p:txBody>
      </p:sp>
    </p:spTree>
    <p:extLst>
      <p:ext uri="{BB962C8B-B14F-4D97-AF65-F5344CB8AC3E}">
        <p14:creationId xmlns:p14="http://schemas.microsoft.com/office/powerpoint/2010/main" val="17272539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1.jpg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26" y="0"/>
            <a:ext cx="9158926" cy="5189141"/>
          </a:xfrm>
          <a:prstGeom prst="rect">
            <a:avLst/>
          </a:prstGeom>
        </p:spPr>
      </p:pic>
      <p:pic>
        <p:nvPicPr>
          <p:cNvPr id="7" name="Picture 6" descr="Color-Lin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499727"/>
            <a:ext cx="5486400" cy="347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5507" y="4829788"/>
            <a:ext cx="7664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  <a:latin typeface="Source Sans Pro"/>
                <a:cs typeface="Source Sans Pro"/>
              </a:rPr>
              <a:t>This presentation is CONFIDENTIAL and property of Softdocs, Inc. It is to be used only for the purpose intended. Any unauthorized use is strictly prohibited. © 201</a:t>
            </a:r>
            <a:r>
              <a:rPr lang="en-US" sz="750" b="1" dirty="0">
                <a:solidFill>
                  <a:schemeClr val="bg1"/>
                </a:solidFill>
                <a:latin typeface="Source Sans Pro"/>
                <a:cs typeface="Source Sans Pro"/>
              </a:rPr>
              <a:t>7 </a:t>
            </a:r>
            <a:r>
              <a:rPr lang="en-US" sz="750" dirty="0">
                <a:solidFill>
                  <a:schemeClr val="bg1"/>
                </a:solidFill>
                <a:latin typeface="Source Sans Pro"/>
                <a:cs typeface="Source Sans Pro"/>
              </a:rPr>
              <a:t>Softdocs, Inc.</a:t>
            </a:r>
          </a:p>
        </p:txBody>
      </p:sp>
      <p:pic>
        <p:nvPicPr>
          <p:cNvPr id="10" name="Picture 9" descr="Softdocs-Logo-WHITE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577" y="4207523"/>
            <a:ext cx="1867895" cy="1068436"/>
          </a:xfrm>
          <a:prstGeom prst="rect">
            <a:avLst/>
          </a:prstGeom>
        </p:spPr>
      </p:pic>
      <p:pic>
        <p:nvPicPr>
          <p:cNvPr id="11" name="Picture 10" descr="Etrieve-by-Softdocs-lofo-WHIT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3215" y="1069634"/>
            <a:ext cx="2823152" cy="12421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3181" y="2597984"/>
            <a:ext cx="8921011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Source Sans Pro Light"/>
              </a:rPr>
              <a:t>Etrieve Flow Administrator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6075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Actors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3741682" y="964405"/>
            <a:ext cx="5065991" cy="36684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635000" lvl="1">
              <a:lnSpc>
                <a:spcPts val="1415"/>
              </a:lnSpc>
              <a:spcAft>
                <a:spcPts val="400"/>
              </a:spcAft>
            </a:pPr>
            <a:endParaRPr lang="en-US" sz="1400" dirty="0">
              <a:solidFill>
                <a:srgbClr val="1B1B1A"/>
              </a:solidFill>
              <a:effectLst/>
              <a:uFill>
                <a:solidFill>
                  <a:srgbClr val="000000"/>
                </a:solidFill>
              </a:u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Person/Group/Role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Assigned from Security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 is recommended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Conditional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User/Group/Role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Integration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Broadcast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Sends Forms to Users to complete 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Integration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 for Content workflows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3A46C-B8E7-4D99-BA67-60EDF646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1" y="1059146"/>
            <a:ext cx="3218895" cy="34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/>
        </p:nvSpPr>
        <p:spPr>
          <a:xfrm>
            <a:off x="3282261" y="768400"/>
            <a:ext cx="5002203" cy="38129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Accumulate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Collects multiple items before advancing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 Email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Sends email to specified address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Update Field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Updates Content Key Field 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 Export </a:t>
            </a:r>
            <a:r>
              <a:rPr lang="en-US" sz="2000" i="1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(not for Content workflows)</a:t>
            </a:r>
            <a:endParaRPr lang="en-US" sz="20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Exports Form data via integration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Splits and Joins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Routes Packages to multiple Actors at the same time and joins the packages back up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End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At least one End Activity is required in a Workflow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0288" y="160835"/>
            <a:ext cx="8423423" cy="751257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Activities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" y="768400"/>
            <a:ext cx="2652209" cy="38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51639" y="291918"/>
            <a:ext cx="7009776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			Workflow Design Basics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1865" y="1049251"/>
            <a:ext cx="532923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Workflows begin with a Start Activity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Forms</a:t>
            </a:r>
          </a:p>
          <a:p>
            <a:pPr marL="10972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(initial submitter)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Content Documents </a:t>
            </a:r>
          </a:p>
          <a:p>
            <a:pPr marL="10972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System User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Clear Workflow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Deletes entire Workflow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Panel Collapse Button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Minimizes Actors and Activities Menu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steps except End Activity must have an input and output path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red exclamation mark indicates a step does not meet its configuration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E0212-0621-4986-875E-1618A62B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61" y="225828"/>
            <a:ext cx="2578031" cy="465608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BD3A651-BBB2-4A66-9BC7-B3489C063CC0}"/>
              </a:ext>
            </a:extLst>
          </p:cNvPr>
          <p:cNvSpPr/>
          <p:nvPr/>
        </p:nvSpPr>
        <p:spPr>
          <a:xfrm>
            <a:off x="2182091" y="484909"/>
            <a:ext cx="734291" cy="688775"/>
          </a:xfrm>
          <a:prstGeom prst="ellips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DA566E-B81E-4075-9C75-63070C97BA83}"/>
              </a:ext>
            </a:extLst>
          </p:cNvPr>
          <p:cNvSpPr/>
          <p:nvPr/>
        </p:nvSpPr>
        <p:spPr>
          <a:xfrm>
            <a:off x="1136073" y="4583619"/>
            <a:ext cx="277092" cy="196200"/>
          </a:xfrm>
          <a:prstGeom prst="ellips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B64811-2F79-48F8-A901-1D1D397D950C}"/>
              </a:ext>
            </a:extLst>
          </p:cNvPr>
          <p:cNvSpPr/>
          <p:nvPr/>
        </p:nvSpPr>
        <p:spPr>
          <a:xfrm>
            <a:off x="492898" y="4170218"/>
            <a:ext cx="1536793" cy="318655"/>
          </a:xfrm>
          <a:prstGeom prst="ellips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74135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Adding an Actor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95" b="22127"/>
          <a:stretch/>
        </p:blipFill>
        <p:spPr>
          <a:xfrm>
            <a:off x="3674654" y="1140318"/>
            <a:ext cx="4951895" cy="3611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288" y="1330560"/>
            <a:ext cx="318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add an Actor to a Workflow, click on the Actor in the Actors list and drag the Actor to the Workflow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5971BAC-3BBC-47FE-B144-59525A3BA94D}"/>
              </a:ext>
            </a:extLst>
          </p:cNvPr>
          <p:cNvCxnSpPr>
            <a:cxnSpLocks/>
          </p:cNvCxnSpPr>
          <p:nvPr/>
        </p:nvCxnSpPr>
        <p:spPr>
          <a:xfrm>
            <a:off x="6003851" y="1687033"/>
            <a:ext cx="751368" cy="368595"/>
          </a:xfrm>
          <a:prstGeom prst="curvedConnector3">
            <a:avLst>
              <a:gd name="adj1" fmla="val 33019"/>
            </a:avLst>
          </a:prstGeom>
          <a:ln>
            <a:solidFill>
              <a:srgbClr val="E764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71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74135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Adding Navigation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288" y="1330560"/>
            <a:ext cx="318090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add Navigation between two steps, click and drag the Navigation path from one starting point to another.</a:t>
            </a:r>
          </a:p>
          <a:p>
            <a:pPr>
              <a:buClr>
                <a:srgbClr val="E7642A"/>
              </a:buClr>
              <a:buSzPct val="70000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Approval paths start at the “check” Navigation path</a:t>
            </a:r>
          </a:p>
          <a:p>
            <a:pPr>
              <a:buClr>
                <a:srgbClr val="E7642A"/>
              </a:buClr>
              <a:buSzPct val="70000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Decline paths start at the “X” Navigation path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Declines</a:t>
            </a:r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are represented by a yellow Navigational path</a:t>
            </a: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67CD2-E074-418E-B883-D4FE3F3A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661" y="1330560"/>
            <a:ext cx="2438095" cy="136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7F9-CE17-4272-A992-D24F42FFA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23" y="1330559"/>
            <a:ext cx="2438095" cy="1361905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5971BAC-3BBC-47FE-B144-59525A3BA94D}"/>
              </a:ext>
            </a:extLst>
          </p:cNvPr>
          <p:cNvCxnSpPr>
            <a:cxnSpLocks/>
          </p:cNvCxnSpPr>
          <p:nvPr/>
        </p:nvCxnSpPr>
        <p:spPr>
          <a:xfrm>
            <a:off x="4427271" y="1827213"/>
            <a:ext cx="1314549" cy="341023"/>
          </a:xfrm>
          <a:prstGeom prst="curvedConnector3">
            <a:avLst>
              <a:gd name="adj1" fmla="val 50000"/>
            </a:avLst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238C663-7EDD-46C0-BEFD-BF3E7D27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660" y="3200727"/>
            <a:ext cx="2438095" cy="1361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78B970-16FD-4F6D-8480-4A0EC6CC2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23" y="3200726"/>
            <a:ext cx="2438095" cy="1361905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53F67A8-BAFA-46C7-90EE-62056D8C4495}"/>
              </a:ext>
            </a:extLst>
          </p:cNvPr>
          <p:cNvCxnSpPr>
            <a:cxnSpLocks/>
          </p:cNvCxnSpPr>
          <p:nvPr/>
        </p:nvCxnSpPr>
        <p:spPr>
          <a:xfrm>
            <a:off x="4752853" y="3530448"/>
            <a:ext cx="988967" cy="570301"/>
          </a:xfrm>
          <a:prstGeom prst="curvedConnector3">
            <a:avLst>
              <a:gd name="adj1" fmla="val 50000"/>
            </a:avLst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78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Configuring an Actor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455" y="1202664"/>
            <a:ext cx="3913545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access an Actor’s configuration, hover over the Actor in the Workflow and click on the gear that appears over the Actor</a:t>
            </a:r>
          </a:p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the red “X” that appears over the Actor will delete it from the Workflow</a:t>
            </a:r>
          </a:p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92729-681F-46BC-A08F-451F1839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254" y="1567744"/>
            <a:ext cx="3913546" cy="24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23602"/>
            <a:ext cx="8423423" cy="720389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Properties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943991"/>
            <a:ext cx="4216330" cy="2701255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4957484" y="1274619"/>
            <a:ext cx="3953654" cy="28380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Assigns a Security Group to the Actor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Step Name</a:t>
            </a:r>
          </a:p>
          <a:p>
            <a:pPr marL="640080" lvl="4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for a more meaningful Step Name viewable in the workflow designer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Step Code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for a more meaningful database name for the Step</a:t>
            </a:r>
            <a:endParaRPr lang="en-US" sz="2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8582" y="1198784"/>
            <a:ext cx="690509" cy="450924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862" y="3800982"/>
            <a:ext cx="453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Save button must be clicked on the Step Configuration AND the Workflow Designer to preserve any changes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657600" y="3558576"/>
            <a:ext cx="380446" cy="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7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23602"/>
            <a:ext cx="8423423" cy="720389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Properties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943991"/>
            <a:ext cx="4216330" cy="2701255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4973309" y="1116737"/>
            <a:ext cx="4033031" cy="33944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Enforce Package Review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Requires Users to view all Package Contents before acting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Refer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send Package to any User in the system for Approval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Return to Previous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return Package to a previous Actor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Location</a:t>
            </a:r>
            <a:endParaRPr lang="en-US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X and Y coordinates of the Step in the Workflow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8582" y="1198784"/>
            <a:ext cx="690509" cy="450924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036" y="3777022"/>
            <a:ext cx="4536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Packages in Error displays the number of any Packages that have errorred at the current step.   Clicking Reprocess will attempt to reprocess the packages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1344514" y="3276181"/>
            <a:ext cx="0" cy="50084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29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63677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Notifications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1" y="1330560"/>
            <a:ext cx="4067863" cy="223091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4198374" y="1133915"/>
            <a:ext cx="4945626" cy="37176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Members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members of Group are emailed when a Package is Received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email the Group members receive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Dynamic Email Recipient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selection of a Form or Document Field containing an email address to receive notification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Recipient’s Email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off) Specifies the recipient’s email address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on) Specifies the Field containing the recipient’s email address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Email Template (Forms Only)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email the originator receives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with Form Workflows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no template is specified, the originator will not be notified</a:t>
            </a:r>
            <a:endParaRPr lang="en-US" sz="20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87477" y="1709240"/>
            <a:ext cx="521209" cy="365760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2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713759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Filtering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1296018"/>
            <a:ext cx="4382688" cy="173177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4803410" y="1291787"/>
            <a:ext cx="4234406" cy="3299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Filter By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Security Custom Properties to route Packages to Specific Group Members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 Member must have same Custom Property as Originator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Typical Use Cases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Filtering by Department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Filtering by Location</a:t>
            </a:r>
            <a:endParaRPr lang="en-US" sz="28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82880" marR="0" lvl="1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Group Filter is enabled, the filter icon will display on the group actor in the workflow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62455" y="1609344"/>
            <a:ext cx="521209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B146-8D5B-46B1-ADEA-55BF7703F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35" r="4941" b="6227"/>
          <a:stretch/>
        </p:blipFill>
        <p:spPr>
          <a:xfrm>
            <a:off x="2109610" y="3318137"/>
            <a:ext cx="1004911" cy="8451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48EBFC-B304-4C36-9EBB-99A5C5D156C7}"/>
              </a:ext>
            </a:extLst>
          </p:cNvPr>
          <p:cNvCxnSpPr>
            <a:cxnSpLocks/>
          </p:cNvCxnSpPr>
          <p:nvPr/>
        </p:nvCxnSpPr>
        <p:spPr>
          <a:xfrm>
            <a:off x="1771050" y="3715559"/>
            <a:ext cx="580568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7A8312-53E8-42D1-A13A-7C5B925F0864}"/>
              </a:ext>
            </a:extLst>
          </p:cNvPr>
          <p:cNvSpPr txBox="1"/>
          <p:nvPr/>
        </p:nvSpPr>
        <p:spPr>
          <a:xfrm>
            <a:off x="1076427" y="3509867"/>
            <a:ext cx="80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 By enabled</a:t>
            </a:r>
          </a:p>
        </p:txBody>
      </p:sp>
    </p:spTree>
    <p:extLst>
      <p:ext uri="{BB962C8B-B14F-4D97-AF65-F5344CB8AC3E}">
        <p14:creationId xmlns:p14="http://schemas.microsoft.com/office/powerpoint/2010/main" val="119894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606" y="128945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Agenda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F5CED60-2B59-4E5D-9766-E221D03C71B3}"/>
              </a:ext>
            </a:extLst>
          </p:cNvPr>
          <p:cNvSpPr txBox="1"/>
          <p:nvPr/>
        </p:nvSpPr>
        <p:spPr>
          <a:xfrm>
            <a:off x="420720" y="1236941"/>
            <a:ext cx="8302556" cy="369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635000" lvl="1">
              <a:lnSpc>
                <a:spcPts val="1415"/>
              </a:lnSpc>
              <a:spcAft>
                <a:spcPts val="400"/>
              </a:spcAft>
            </a:pPr>
            <a:endParaRPr lang="en-US" sz="1400" dirty="0">
              <a:solidFill>
                <a:srgbClr val="1B1B1A"/>
              </a:solidFill>
              <a:effectLst/>
              <a:uFill>
                <a:solidFill>
                  <a:srgbClr val="000000"/>
                </a:solidFill>
              </a:u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Flow Administration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Workflows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Actors and Activities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Differences between Content and Forms Workflows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Monitoring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Templates</a:t>
            </a:r>
            <a:endParaRPr lang="en-US" sz="28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635000" lvl="1"/>
            <a:endParaRPr lang="en-US" sz="28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8142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Reminders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3" y="1540893"/>
            <a:ext cx="4662021" cy="1369431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5224293" y="1623426"/>
            <a:ext cx="3559418" cy="1204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Reminder Notifications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Activates Step Level Reminders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Configured on Reminders Tab</a:t>
            </a:r>
            <a:endParaRPr lang="en-US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lvl="1">
              <a:spcAft>
                <a:spcPts val="600"/>
              </a:spcAft>
              <a:buClr>
                <a:srgbClr val="E7642A"/>
              </a:buClr>
              <a:buSzPct val="80000"/>
              <a:tabLst>
                <a:tab pos="182880" algn="l"/>
              </a:tabLst>
            </a:pPr>
            <a:endParaRPr lang="en-US" sz="1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76581" y="1958494"/>
            <a:ext cx="582571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C4556-BC2C-4E91-BD4B-1FAD17E6E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73" y="1090645"/>
            <a:ext cx="4252496" cy="246402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User Directed Routing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757920" y="1090645"/>
            <a:ext cx="4297590" cy="18100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User Directed Routing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choose destination of Package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Also known as UDR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 drill down selection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select specific Users or Group to deliver Package to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UDR is active, connectors will display a UDR icon in the Workflow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37943" y="1463040"/>
            <a:ext cx="1051561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7A6AD-0744-454C-A2D7-BF148EDDE8A0}"/>
              </a:ext>
            </a:extLst>
          </p:cNvPr>
          <p:cNvSpPr txBox="1"/>
          <p:nvPr/>
        </p:nvSpPr>
        <p:spPr>
          <a:xfrm>
            <a:off x="464820" y="3816684"/>
            <a:ext cx="3797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UDR is turned on at a step, any navigational rules applied on route to the next workflow step will be ignored.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6FC0C-5E53-489A-98A1-CFCA0EA36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177" y="3119785"/>
            <a:ext cx="1850533" cy="15556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906904-4FBF-4832-ACD7-91C326A3F367}"/>
              </a:ext>
            </a:extLst>
          </p:cNvPr>
          <p:cNvCxnSpPr>
            <a:cxnSpLocks/>
          </p:cNvCxnSpPr>
          <p:nvPr/>
        </p:nvCxnSpPr>
        <p:spPr>
          <a:xfrm flipH="1">
            <a:off x="6881962" y="3340330"/>
            <a:ext cx="1229875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030B84-FCD4-4B7F-81F3-32A485818CC1}"/>
              </a:ext>
            </a:extLst>
          </p:cNvPr>
          <p:cNvSpPr txBox="1"/>
          <p:nvPr/>
        </p:nvSpPr>
        <p:spPr>
          <a:xfrm>
            <a:off x="8057491" y="3109497"/>
            <a:ext cx="91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 drill down off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06AE0-D833-4C5D-8390-F4E51CDCE7E4}"/>
              </a:ext>
            </a:extLst>
          </p:cNvPr>
          <p:cNvSpPr txBox="1"/>
          <p:nvPr/>
        </p:nvSpPr>
        <p:spPr>
          <a:xfrm>
            <a:off x="4881377" y="3533887"/>
            <a:ext cx="80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 drill down 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CEDC6D-0255-47C9-ABE2-9D2DF15A010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688614" y="3764720"/>
            <a:ext cx="580568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66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C87DC-6801-434A-BC60-DA5E2B038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34" y="1389070"/>
            <a:ext cx="4467827" cy="2188509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9855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Active Packages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911527" y="1438360"/>
            <a:ext cx="4025995" cy="32866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Active Packages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Shows all packages in Actor Inbox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Shows if Package is Locked or Unlocked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Shows which User Package is Locked by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Administrator to Unlock Packages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on LOCKED to Unlock Package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 can be entered in search field to find specific Packages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 By dropdown allows filtering by Locked, Unlocked, or all Packages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770631" y="1818750"/>
            <a:ext cx="896113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3204628" y="2952805"/>
            <a:ext cx="750278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0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71392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Navigation Rules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02" y="1330560"/>
            <a:ext cx="41326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Navigation rules specify Package routing based on Form or Document Field values</a:t>
            </a:r>
          </a:p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access a Connector’s Navigation Rules configuration, click on the Connector and then click on the Gear that appears above the Connector</a:t>
            </a:r>
          </a:p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a Connector has Navigation Rules configured, an icon will display on the Connector in Workflow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C4512-48B2-4E2B-9669-BA247309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42" y="1347940"/>
            <a:ext cx="4732408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3DA1C-5B7A-4534-95AE-2BAD0D2B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8" y="1149566"/>
            <a:ext cx="4934345" cy="2288577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659058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Navigation Rules Configuration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5355067" y="1090574"/>
            <a:ext cx="3661113" cy="3702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use Field values or Actor Attributes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 Attributes are Security Groups or Roles assigned to Users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use compound logic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Multiple conditions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AND and OR logic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Logic cannot be nested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using Navigation Rules each path must have mutually exclusive conditions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Package can only pass one set of rules or it will get stuck</a:t>
            </a:r>
          </a:p>
        </p:txBody>
      </p:sp>
    </p:spTree>
    <p:extLst>
      <p:ext uri="{BB962C8B-B14F-4D97-AF65-F5344CB8AC3E}">
        <p14:creationId xmlns:p14="http://schemas.microsoft.com/office/powerpoint/2010/main" val="24355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68649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Conditional Actors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50F30-FE4B-4168-A332-DC8830E7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3" y="1250580"/>
            <a:ext cx="4313698" cy="223724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4718956" y="1171380"/>
            <a:ext cx="4313698" cy="3304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Assigns Recipient based on input value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integration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Integration Mapping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which Integration Source to use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Fields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which field to use for input value 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 Type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Type of recipient actor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routing to Person must use Etrieve Login ID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routing to Group or Role must use Principal ID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Default Actor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 the Package is routed to if integration returns no result</a:t>
            </a:r>
            <a:endParaRPr lang="en-US" sz="16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lvl="1">
              <a:buClr>
                <a:srgbClr val="E7642A"/>
              </a:buClr>
              <a:buSzPct val="80000"/>
              <a:tabLst>
                <a:tab pos="182880" algn="l"/>
              </a:tabLst>
            </a:pPr>
            <a:endParaRPr lang="en-US" sz="1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16FA5-AA8E-4A25-AFD5-7C03A445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27" y="3759995"/>
            <a:ext cx="781155" cy="636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8EB2B-06CB-4FFE-A22E-11C8B276DE5C}"/>
              </a:ext>
            </a:extLst>
          </p:cNvPr>
          <p:cNvSpPr txBox="1"/>
          <p:nvPr/>
        </p:nvSpPr>
        <p:spPr>
          <a:xfrm>
            <a:off x="258303" y="3761109"/>
            <a:ext cx="3326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Integration Source query must return a single value in order to successfully route the package to the specified Actor.</a:t>
            </a:r>
          </a:p>
        </p:txBody>
      </p:sp>
    </p:spTree>
    <p:extLst>
      <p:ext uri="{BB962C8B-B14F-4D97-AF65-F5344CB8AC3E}">
        <p14:creationId xmlns:p14="http://schemas.microsoft.com/office/powerpoint/2010/main" val="34303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92208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Activity Configuration</a:t>
            </a:r>
          </a:p>
        </p:txBody>
      </p:sp>
    </p:spTree>
    <p:extLst>
      <p:ext uri="{BB962C8B-B14F-4D97-AF65-F5344CB8AC3E}">
        <p14:creationId xmlns:p14="http://schemas.microsoft.com/office/powerpoint/2010/main" val="8650086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762398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Update Field Activity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71999" y="1822679"/>
            <a:ext cx="4534653" cy="29627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in Content Document Workflows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Item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Content Document Type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Key Field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Key Field to update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New Value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Static value to update Field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F7372-0F49-D23A-35CB-55908C36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5" y="1949051"/>
            <a:ext cx="4186457" cy="2210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09A4B-3783-4C62-815B-09A95A344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77" y="1220652"/>
            <a:ext cx="846608" cy="8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659058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Accumulate Activity Criteria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4" y="2327459"/>
            <a:ext cx="4848223" cy="2118481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8" name="TextBox 10"/>
          <p:cNvSpPr txBox="1"/>
          <p:nvPr/>
        </p:nvSpPr>
        <p:spPr>
          <a:xfrm>
            <a:off x="5403720" y="1330560"/>
            <a:ext cx="3661622" cy="33944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combining multiple Forms or Documents into a single Package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 by shared keyfield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Field to use to combine documents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specify a key field that is shared among all assigned Forms or Document Types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Item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Form or Document Type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Number to Accumulate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number of each Form or Document Type to collect before combining and forwarding Package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06224" y="2735516"/>
            <a:ext cx="538267" cy="292280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B6E7-51AB-476C-92FF-E9F0A1B2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623" y="1330559"/>
            <a:ext cx="1144794" cy="7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Accumulate Activity Name and Type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BF7A4-0348-452B-9491-632009F6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89" y="1011252"/>
            <a:ext cx="3364424" cy="1875252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CC57-942B-45D8-9677-6B5F9F0F5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88" y="3027796"/>
            <a:ext cx="4526563" cy="1631280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943471" y="1208352"/>
            <a:ext cx="401537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new Custom Package Name for the combined Package can be defined on the Package Name tab</a:t>
            </a:r>
          </a:p>
          <a:p>
            <a:pPr marL="285750" indent="-285750">
              <a:spcBef>
                <a:spcPts val="600"/>
              </a:spcBef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Accumulation Type specifies what should be done when new matching items enter the Workflow.   </a:t>
            </a:r>
          </a:p>
          <a:p>
            <a:pPr marL="285750" indent="-285750">
              <a:spcBef>
                <a:spcPts val="600"/>
              </a:spcBef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new Package can be created, the item can be added to an existing Package still in flight, or the item can be dropped and ignored.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80904" y="1553371"/>
            <a:ext cx="994515" cy="339536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28255" y="3503900"/>
            <a:ext cx="994515" cy="339536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4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827" y="1961004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Flow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3607287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Send Email Activity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44404" y="1112525"/>
            <a:ext cx="4578722" cy="3882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Sends email to specified address</a:t>
            </a:r>
          </a:p>
          <a:p>
            <a:pPr marL="182880" lvl="1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what email the Recipient should receive</a:t>
            </a:r>
          </a:p>
          <a:p>
            <a:pPr marL="182880" lvl="1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Dynamic Email Recipient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selection of a Form or Document Field containing and email address to receive notification</a:t>
            </a:r>
          </a:p>
          <a:p>
            <a:pPr marL="182880" lvl="1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Recipient’s Email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off) Specifies the recipient’s email address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on) Specifies the Field containing the recipient’s email address</a:t>
            </a:r>
          </a:p>
          <a:p>
            <a:pPr marL="182880" lvl="3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Email Template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email the originator receives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with Form Workflows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no template is specified, the originator will not be notified</a:t>
            </a:r>
            <a:endParaRPr lang="en-US" sz="20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EA7FD-E696-4F90-8DAA-6283D6DB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18" y="1250173"/>
            <a:ext cx="723055" cy="862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877A-21AB-4C3A-9D5C-386814D6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76" y="2288815"/>
            <a:ext cx="4203597" cy="217924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76D09194-549A-4795-94D1-8A1A3FE09717}"/>
              </a:ext>
            </a:extLst>
          </p:cNvPr>
          <p:cNvSpPr/>
          <p:nvPr/>
        </p:nvSpPr>
        <p:spPr>
          <a:xfrm>
            <a:off x="820570" y="2693653"/>
            <a:ext cx="407638" cy="293328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35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Split and Join Activities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768BF-0C07-4EC3-B25B-7659C52E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" y="1240087"/>
            <a:ext cx="4756351" cy="2134049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5116639" y="1240087"/>
            <a:ext cx="3809188" cy="21340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Split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routing Package to multiple Actors simultaneously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Join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Prevents Package from moving forward until all Split Packages have been acted on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Will only join the number of packages that match the number of Navigation arrows connected to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FE0A2-78E5-4B1A-92F2-C000D3595644}"/>
              </a:ext>
            </a:extLst>
          </p:cNvPr>
          <p:cNvSpPr txBox="1"/>
          <p:nvPr/>
        </p:nvSpPr>
        <p:spPr>
          <a:xfrm>
            <a:off x="278606" y="3951113"/>
            <a:ext cx="419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Users should have separate items to complete on the form or they may overwrite each other’s entries</a:t>
            </a:r>
          </a:p>
        </p:txBody>
      </p:sp>
    </p:spTree>
    <p:extLst>
      <p:ext uri="{BB962C8B-B14F-4D97-AF65-F5344CB8AC3E}">
        <p14:creationId xmlns:p14="http://schemas.microsoft.com/office/powerpoint/2010/main" val="311408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78707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End Activity - Notify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1" y="2109947"/>
            <a:ext cx="4087868" cy="1234172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8" name="TextBox 10"/>
          <p:cNvSpPr txBox="1"/>
          <p:nvPr/>
        </p:nvSpPr>
        <p:spPr>
          <a:xfrm>
            <a:off x="4393923" y="1380707"/>
            <a:ext cx="4542996" cy="26926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Workflows MUST have at least one End Activity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Multiple End Activities can be used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Email Template – Forms Only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email Originator receives when Workflow is complete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no Template is specified, Originator will not be notified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7781" y="2538960"/>
            <a:ext cx="361772" cy="226493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02AFF-D9FF-4FA4-B3EB-1F2B3134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656" y="1385229"/>
            <a:ext cx="895293" cy="6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Finished Workflow Example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173D9-68F6-4ADE-8001-3E588C32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1330560"/>
            <a:ext cx="8302557" cy="28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947" y="1526448"/>
            <a:ext cx="8350785" cy="2123658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Content vs Forms Workflows</a:t>
            </a:r>
          </a:p>
        </p:txBody>
      </p:sp>
    </p:spTree>
    <p:extLst>
      <p:ext uri="{BB962C8B-B14F-4D97-AF65-F5344CB8AC3E}">
        <p14:creationId xmlns:p14="http://schemas.microsoft.com/office/powerpoint/2010/main" val="119595613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Content vs Form Workflows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228501" y="1073591"/>
            <a:ext cx="8686996" cy="36514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284163" lvl="1" indent="-284163">
              <a:spcAft>
                <a:spcPts val="3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284163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Content Workflows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 Automation in Content to Send Documents to Workflow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Broadcast Actor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Data Export Activity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Notify Originator options and templates</a:t>
            </a:r>
          </a:p>
          <a:p>
            <a:pPr marL="284163" lvl="1" indent="-284163">
              <a:spcAft>
                <a:spcPts val="3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284163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Forms Workflows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Update Field Activity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 Export on End Activity to be sent to Content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 Content Import to be imported into Content</a:t>
            </a:r>
          </a:p>
        </p:txBody>
      </p:sp>
    </p:spTree>
    <p:extLst>
      <p:ext uri="{BB962C8B-B14F-4D97-AF65-F5344CB8AC3E}">
        <p14:creationId xmlns:p14="http://schemas.microsoft.com/office/powerpoint/2010/main" val="26645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55632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Monitoring</a:t>
            </a:r>
          </a:p>
        </p:txBody>
      </p:sp>
    </p:spTree>
    <p:extLst>
      <p:ext uri="{BB962C8B-B14F-4D97-AF65-F5344CB8AC3E}">
        <p14:creationId xmlns:p14="http://schemas.microsoft.com/office/powerpoint/2010/main" val="222954672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1A0E77-EB0B-4139-8C83-1864D701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75" y="1038642"/>
            <a:ext cx="3703155" cy="38129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Monitor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4992" y="1190584"/>
            <a:ext cx="2223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 Monitor can be accessed by clicking the Monitoring tile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90877" y="3958518"/>
            <a:ext cx="941832" cy="893064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Monitor</a:t>
            </a:r>
            <a:endParaRPr lang="en-US" dirty="0"/>
          </a:p>
        </p:txBody>
      </p:sp>
      <p:sp>
        <p:nvSpPr>
          <p:cNvPr id="7" name="TextBox 10"/>
          <p:cNvSpPr txBox="1"/>
          <p:nvPr/>
        </p:nvSpPr>
        <p:spPr>
          <a:xfrm>
            <a:off x="640081" y="1330559"/>
            <a:ext cx="8143630" cy="33632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 displays the status of Packages currently in Workflows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Displays detailed information for each package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Moving and Reassignment of Packages 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inclusion of reason for moving or reassignment</a:t>
            </a:r>
          </a:p>
        </p:txBody>
      </p:sp>
    </p:spTree>
    <p:extLst>
      <p:ext uri="{BB962C8B-B14F-4D97-AF65-F5344CB8AC3E}">
        <p14:creationId xmlns:p14="http://schemas.microsoft.com/office/powerpoint/2010/main" val="10681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AD75826-2BD4-4816-A463-37370B86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79" y="1194469"/>
            <a:ext cx="6540909" cy="330111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Monitor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9310D-42CF-44FC-8358-EBFF4985E1E1}"/>
              </a:ext>
            </a:extLst>
          </p:cNvPr>
          <p:cNvSpPr txBox="1"/>
          <p:nvPr/>
        </p:nvSpPr>
        <p:spPr>
          <a:xfrm>
            <a:off x="5665840" y="1522634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0D0F4-B30A-41A1-A575-495EDFCC534C}"/>
              </a:ext>
            </a:extLst>
          </p:cNvPr>
          <p:cNvSpPr txBox="1"/>
          <p:nvPr/>
        </p:nvSpPr>
        <p:spPr>
          <a:xfrm>
            <a:off x="2310578" y="1671438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2458EB-BCB0-44B6-996F-1710ED52339A}"/>
              </a:ext>
            </a:extLst>
          </p:cNvPr>
          <p:cNvSpPr txBox="1"/>
          <p:nvPr/>
        </p:nvSpPr>
        <p:spPr>
          <a:xfrm>
            <a:off x="8216262" y="1671438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4B8B5-7BA0-4E0C-B145-8680E96A012B}"/>
              </a:ext>
            </a:extLst>
          </p:cNvPr>
          <p:cNvSpPr txBox="1"/>
          <p:nvPr/>
        </p:nvSpPr>
        <p:spPr>
          <a:xfrm>
            <a:off x="3332842" y="2517104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FBA38-CC27-4189-A908-A05D77B21A0A}"/>
              </a:ext>
            </a:extLst>
          </p:cNvPr>
          <p:cNvSpPr txBox="1"/>
          <p:nvPr/>
        </p:nvSpPr>
        <p:spPr>
          <a:xfrm>
            <a:off x="48508" y="1505504"/>
            <a:ext cx="22620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b="1">
                <a:solidFill>
                  <a:srgbClr val="20969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600" dirty="0"/>
              <a:t>Search Field</a:t>
            </a:r>
          </a:p>
          <a:p>
            <a:r>
              <a:rPr lang="en-US" sz="1600" dirty="0"/>
              <a:t>Results Filters</a:t>
            </a:r>
          </a:p>
          <a:p>
            <a:r>
              <a:rPr lang="en-US" sz="1600" dirty="0"/>
              <a:t>Batch Actions</a:t>
            </a:r>
          </a:p>
          <a:p>
            <a:r>
              <a:rPr lang="en-US" sz="1600" dirty="0"/>
              <a:t>View Toggle</a:t>
            </a:r>
          </a:p>
          <a:p>
            <a:r>
              <a:rPr lang="en-US" sz="1600" dirty="0"/>
              <a:t>Results 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C8343-1A57-471C-89B4-9275425A03FB}"/>
              </a:ext>
            </a:extLst>
          </p:cNvPr>
          <p:cNvSpPr txBox="1"/>
          <p:nvPr/>
        </p:nvSpPr>
        <p:spPr>
          <a:xfrm>
            <a:off x="3428596" y="1671438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33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" y="1045230"/>
            <a:ext cx="6078666" cy="29665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87A9ABF-0353-40CC-8DC1-A4BD56B5B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64" y="1761562"/>
            <a:ext cx="6408115" cy="323409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Access Central Settings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3177" y="976906"/>
            <a:ext cx="197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1. Click Menu Icon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3176" y="1423008"/>
            <a:ext cx="197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2. Click Settings Tab</a:t>
            </a:r>
          </a:p>
        </p:txBody>
      </p:sp>
      <p:cxnSp>
        <p:nvCxnSpPr>
          <p:cNvPr id="10" name="Straight Arrow Connector 9"/>
          <p:cNvCxnSpPr>
            <a:cxnSpLocks/>
            <a:stCxn id="6" idx="1"/>
          </p:cNvCxnSpPr>
          <p:nvPr/>
        </p:nvCxnSpPr>
        <p:spPr>
          <a:xfrm flipH="1" flipV="1">
            <a:off x="6499391" y="1137511"/>
            <a:ext cx="623786" cy="8672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7505130" y="1808018"/>
            <a:ext cx="1043778" cy="180569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39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Search Options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248585" y="1239673"/>
            <a:ext cx="2793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Packages can be searched for by: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 Name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Assignee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Name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Submission Date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 Item Name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3E2F79F-2D15-4E01-B27B-3EBBD74F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" y="1239673"/>
            <a:ext cx="5618341" cy="23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4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Search Result Filters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248585" y="1239673"/>
            <a:ext cx="2895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Results can be filtered by: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Status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Name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Step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Assignee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Date Range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Time in Workflow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F1C974D-C087-4E51-931B-217B1FEB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0" y="1116151"/>
            <a:ext cx="6074875" cy="30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3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Package 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814840" y="1696699"/>
            <a:ext cx="2329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on a row will open the details of that workflow package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A94E7076-6411-48C1-8B15-1243F815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249842"/>
            <a:ext cx="6527548" cy="32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952D0A-AABB-4158-975F-656EBABD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8" y="1136959"/>
            <a:ext cx="6464174" cy="32623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Alternate Results Display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903779" y="1507540"/>
            <a:ext cx="206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on the Display selector will provide the user with a different view of the results</a:t>
            </a:r>
          </a:p>
        </p:txBody>
      </p:sp>
      <p:sp>
        <p:nvSpPr>
          <p:cNvPr id="2" name="Rounded Rectangle 8">
            <a:extLst>
              <a:ext uri="{FF2B5EF4-FFF2-40B4-BE49-F238E27FC236}">
                <a16:creationId xmlns:a16="http://schemas.microsoft.com/office/drawing/2014/main" id="{83A183F5-5FF9-42F2-96D8-8F8C6318EDCA}"/>
              </a:ext>
            </a:extLst>
          </p:cNvPr>
          <p:cNvSpPr/>
          <p:nvPr/>
        </p:nvSpPr>
        <p:spPr>
          <a:xfrm>
            <a:off x="6431066" y="1643326"/>
            <a:ext cx="454606" cy="239017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38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Batch Actions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8584A-D00C-4AD9-A830-D053E2A2141A}"/>
              </a:ext>
            </a:extLst>
          </p:cNvPr>
          <p:cNvSpPr txBox="1"/>
          <p:nvPr/>
        </p:nvSpPr>
        <p:spPr>
          <a:xfrm>
            <a:off x="153005" y="3489176"/>
            <a:ext cx="88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Move or Reassign from the Batch Actions dropdown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74D4DB-DB1E-476B-AD7E-28FEBA8E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2" y="1192659"/>
            <a:ext cx="8030424" cy="2109085"/>
          </a:xfrm>
          <a:prstGeom prst="rect">
            <a:avLst/>
          </a:prstGeom>
        </p:spPr>
      </p:pic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C84D765-C5CA-411F-87C2-8B65360EF7A3}"/>
              </a:ext>
            </a:extLst>
          </p:cNvPr>
          <p:cNvSpPr/>
          <p:nvPr/>
        </p:nvSpPr>
        <p:spPr>
          <a:xfrm>
            <a:off x="1397338" y="1846906"/>
            <a:ext cx="703065" cy="49794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5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Batch Actions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8584A-D00C-4AD9-A830-D053E2A2141A}"/>
              </a:ext>
            </a:extLst>
          </p:cNvPr>
          <p:cNvSpPr txBox="1"/>
          <p:nvPr/>
        </p:nvSpPr>
        <p:spPr>
          <a:xfrm>
            <a:off x="115889" y="1533923"/>
            <a:ext cx="206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Packages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new Step or Assignee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Indicate Reason for Action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Confirm Action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77E6CA-1876-4125-B43C-57583F7C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40" y="984155"/>
            <a:ext cx="6717671" cy="33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640536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Moving an Individual Package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B80A3-FC32-434B-9F94-E98D0AD875CA}"/>
              </a:ext>
            </a:extLst>
          </p:cNvPr>
          <p:cNvSpPr txBox="1"/>
          <p:nvPr/>
        </p:nvSpPr>
        <p:spPr>
          <a:xfrm>
            <a:off x="115889" y="1533923"/>
            <a:ext cx="206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Individual Packages can be moved to a different actor step or End step of the workflow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FE9B3F-954B-444C-920E-FCBD7D54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29" y="1267976"/>
            <a:ext cx="6488582" cy="32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640536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Reassigning an Individual Package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9182B-675E-4BC1-BADA-B0347B267CB1}"/>
              </a:ext>
            </a:extLst>
          </p:cNvPr>
          <p:cNvSpPr txBox="1"/>
          <p:nvPr/>
        </p:nvSpPr>
        <p:spPr>
          <a:xfrm>
            <a:off x="115889" y="1533923"/>
            <a:ext cx="2062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Reassigning takes all selected packages and reassigns to the specified actor in the workflow.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This does not move the package in the workflow.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B63919-B7AF-4D81-93AB-B96948475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2" y="1304004"/>
            <a:ext cx="6605625" cy="33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55632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Email Templates</a:t>
            </a:r>
          </a:p>
        </p:txBody>
      </p:sp>
    </p:spTree>
    <p:extLst>
      <p:ext uri="{BB962C8B-B14F-4D97-AF65-F5344CB8AC3E}">
        <p14:creationId xmlns:p14="http://schemas.microsoft.com/office/powerpoint/2010/main" val="205787218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DFFDF8-7D86-4F28-A2DA-9C6BBAC0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59" y="1038642"/>
            <a:ext cx="3703155" cy="38129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/>
                <a:ea typeface="Source Sans Pro Light"/>
                <a:cs typeface="Tahoma"/>
              </a:rPr>
              <a:t>Email Templates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1D6C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992" y="1190584"/>
            <a:ext cx="2223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Creating and modifying Email Templates can be accessed by clicking the Email Templates tile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78176" y="3135376"/>
            <a:ext cx="941832" cy="83838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22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1D19F-B373-407B-9394-9BFC715B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029939"/>
            <a:ext cx="3703155" cy="38129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Settings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1" y="1383008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558" y="1305193"/>
            <a:ext cx="375164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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Manager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and modifying workflows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Settings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Global workflow submission error information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Templates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Managing email notifications coming out of Workflow</a:t>
            </a:r>
            <a:endParaRPr lang="en-US" dirty="0">
              <a:solidFill>
                <a:schemeClr val="accent3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Managing workflow packages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37181" y="1440079"/>
            <a:ext cx="849507" cy="3389849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66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Email Templates</a:t>
            </a:r>
            <a:endParaRPr lang="en-US" dirty="0"/>
          </a:p>
        </p:txBody>
      </p:sp>
      <p:sp>
        <p:nvSpPr>
          <p:cNvPr id="7" name="TextBox 10"/>
          <p:cNvSpPr txBox="1"/>
          <p:nvPr/>
        </p:nvSpPr>
        <p:spPr>
          <a:xfrm>
            <a:off x="640081" y="1330559"/>
            <a:ext cx="8143630" cy="33632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the Email Template for Workflow Notifications.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Utilizes Keys to customize the email based on workflow actions, Package’s Name, or the Package Item’s key fields.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System generated Email Templates cannot be modified nor deleted – only copied.</a:t>
            </a:r>
          </a:p>
          <a:p>
            <a:pPr marL="0" lvl="1">
              <a:spcAft>
                <a:spcPts val="600"/>
              </a:spcAft>
              <a:buClr>
                <a:srgbClr val="E7642A"/>
              </a:buClr>
              <a:buSzPct val="80000"/>
              <a:tabLst>
                <a:tab pos="346075" algn="l"/>
              </a:tabLst>
            </a:pPr>
            <a:endParaRPr lang="en-US" sz="2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Creating Email 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79033-3533-4832-8F83-C7D016E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" y="1195785"/>
            <a:ext cx="3409393" cy="17656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ED36DC-7438-460F-944C-B7BB636EDA3C}"/>
              </a:ext>
            </a:extLst>
          </p:cNvPr>
          <p:cNvSpPr/>
          <p:nvPr/>
        </p:nvSpPr>
        <p:spPr>
          <a:xfrm>
            <a:off x="62104" y="1739665"/>
            <a:ext cx="879442" cy="17515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06881-48FF-4F18-A273-FD9482DA9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739" y="1195785"/>
            <a:ext cx="5431156" cy="3079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BAF713-D154-4D3E-9031-833F6C6B13A3}"/>
              </a:ext>
            </a:extLst>
          </p:cNvPr>
          <p:cNvCxnSpPr>
            <a:cxnSpLocks/>
          </p:cNvCxnSpPr>
          <p:nvPr/>
        </p:nvCxnSpPr>
        <p:spPr>
          <a:xfrm flipV="1">
            <a:off x="1098550" y="1841500"/>
            <a:ext cx="2457450" cy="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10">
            <a:extLst>
              <a:ext uri="{FF2B5EF4-FFF2-40B4-BE49-F238E27FC236}">
                <a16:creationId xmlns:a16="http://schemas.microsoft.com/office/drawing/2014/main" id="{8B787ECB-DB1C-4D2D-AC51-B8CFCF011AF8}"/>
              </a:ext>
            </a:extLst>
          </p:cNvPr>
          <p:cNvSpPr txBox="1"/>
          <p:nvPr/>
        </p:nvSpPr>
        <p:spPr>
          <a:xfrm>
            <a:off x="352378" y="3531790"/>
            <a:ext cx="3119119" cy="106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Setup Email Template Names that are recognizable by the Workflow and a prefix of the relating department</a:t>
            </a:r>
          </a:p>
        </p:txBody>
      </p:sp>
    </p:spTree>
    <p:extLst>
      <p:ext uri="{BB962C8B-B14F-4D97-AF65-F5344CB8AC3E}">
        <p14:creationId xmlns:p14="http://schemas.microsoft.com/office/powerpoint/2010/main" val="38446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Email Templates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8A7A7-5CE9-44E7-9F27-A9D1AE72624C}"/>
              </a:ext>
            </a:extLst>
          </p:cNvPr>
          <p:cNvSpPr txBox="1"/>
          <p:nvPr/>
        </p:nvSpPr>
        <p:spPr>
          <a:xfrm>
            <a:off x="5392811" y="1318601"/>
            <a:ext cx="3390900" cy="175432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The following student has submitted a new Special Enrollment Request: Chris Bacon 10000192.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You can view this form here: </a:t>
            </a:r>
            <a:r>
              <a:rPr lang="en-US" sz="12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https://sdnvcentral.etrieve.cloud:443/#inbox/308b7763-cd60-4d82-ad28-3b320b221db7</a:t>
            </a:r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D687D-A628-4FF9-912E-34F0666D30A3}"/>
              </a:ext>
            </a:extLst>
          </p:cNvPr>
          <p:cNvSpPr txBox="1"/>
          <p:nvPr/>
        </p:nvSpPr>
        <p:spPr>
          <a:xfrm>
            <a:off x="5392811" y="1041602"/>
            <a:ext cx="33909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New Special Enrollment Request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906F0-1A9C-47C7-B794-A87D9B30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9" y="1041602"/>
            <a:ext cx="4947924" cy="373359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AD83E99-24F0-4D15-AD1C-1F3D18215733}"/>
              </a:ext>
            </a:extLst>
          </p:cNvPr>
          <p:cNvSpPr txBox="1"/>
          <p:nvPr/>
        </p:nvSpPr>
        <p:spPr>
          <a:xfrm>
            <a:off x="5392811" y="4101898"/>
            <a:ext cx="3119119" cy="58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“Show” to display the list of Email Template keys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4CFD93-6FF6-4D5F-8850-337030F466F7}"/>
              </a:ext>
            </a:extLst>
          </p:cNvPr>
          <p:cNvSpPr/>
          <p:nvPr/>
        </p:nvSpPr>
        <p:spPr>
          <a:xfrm>
            <a:off x="4718049" y="4629429"/>
            <a:ext cx="417343" cy="17515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Email Templates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5B17D-106C-4683-9D43-84132E97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0" y="1041582"/>
            <a:ext cx="4958085" cy="374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FCDB6-5D22-41E0-BCDD-2BE4C8B37C59}"/>
              </a:ext>
            </a:extLst>
          </p:cNvPr>
          <p:cNvSpPr txBox="1"/>
          <p:nvPr/>
        </p:nvSpPr>
        <p:spPr>
          <a:xfrm>
            <a:off x="5392811" y="1318581"/>
            <a:ext cx="3390900" cy="175432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The following student has submitted a new Special Enrollment Request: Chris Bacon 10000192.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You can view this form here: </a:t>
            </a: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https://sdnvcentral.etrieve.cloud:443/#inbox/308b7763-cd60-4d82-ad28-3b320b221db7</a:t>
            </a:r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D58FA-C393-4C32-BA0F-C06CCDA82134}"/>
              </a:ext>
            </a:extLst>
          </p:cNvPr>
          <p:cNvSpPr txBox="1"/>
          <p:nvPr/>
        </p:nvSpPr>
        <p:spPr>
          <a:xfrm>
            <a:off x="5392811" y="1041582"/>
            <a:ext cx="33909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New Special Enrollment Request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211D80B6-0652-4F0A-899D-C73440084E10}"/>
              </a:ext>
            </a:extLst>
          </p:cNvPr>
          <p:cNvSpPr txBox="1"/>
          <p:nvPr/>
        </p:nvSpPr>
        <p:spPr>
          <a:xfrm>
            <a:off x="5392811" y="3854450"/>
            <a:ext cx="3119119" cy="831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the email template key to copy the code into your clipboard.</a:t>
            </a:r>
          </a:p>
        </p:txBody>
      </p:sp>
    </p:spTree>
    <p:extLst>
      <p:ext uri="{BB962C8B-B14F-4D97-AF65-F5344CB8AC3E}">
        <p14:creationId xmlns:p14="http://schemas.microsoft.com/office/powerpoint/2010/main" val="38616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Copy Email Templates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8C83DE-A766-4D39-AFC4-9EA0D66E71FD}"/>
              </a:ext>
            </a:extLst>
          </p:cNvPr>
          <p:cNvGrpSpPr/>
          <p:nvPr/>
        </p:nvGrpSpPr>
        <p:grpSpPr>
          <a:xfrm>
            <a:off x="187469" y="1041602"/>
            <a:ext cx="4947924" cy="3733598"/>
            <a:chOff x="187469" y="1041602"/>
            <a:chExt cx="4947924" cy="37335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6804E0-B24E-4673-A2D2-9EC497C7C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469" y="1041602"/>
              <a:ext cx="4947924" cy="373359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E2EF94-56E4-406A-988E-8781348F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713" y="3544403"/>
              <a:ext cx="979250" cy="54856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72A70B1-D13D-4ADE-8831-614349CAB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158" y="2571750"/>
            <a:ext cx="3052381" cy="14190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32BD6D-33D1-409B-9335-F36FA56C97D1}"/>
              </a:ext>
            </a:extLst>
          </p:cNvPr>
          <p:cNvSpPr/>
          <p:nvPr/>
        </p:nvSpPr>
        <p:spPr>
          <a:xfrm>
            <a:off x="316995" y="3544403"/>
            <a:ext cx="813973" cy="46411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D6195ED-18F3-4502-B4D2-936AA8CC7BD6}"/>
              </a:ext>
            </a:extLst>
          </p:cNvPr>
          <p:cNvSpPr txBox="1"/>
          <p:nvPr/>
        </p:nvSpPr>
        <p:spPr>
          <a:xfrm>
            <a:off x="5399992" y="1178304"/>
            <a:ext cx="3119119" cy="194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Copy Email Templates by clicking on the “Copy” button found below the Body of the Email Template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chemeClr val="tx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Enter a new name for the copied Email Template and press “Confirm”</a:t>
            </a:r>
          </a:p>
        </p:txBody>
      </p:sp>
    </p:spTree>
    <p:extLst>
      <p:ext uri="{BB962C8B-B14F-4D97-AF65-F5344CB8AC3E}">
        <p14:creationId xmlns:p14="http://schemas.microsoft.com/office/powerpoint/2010/main" val="73670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1698" y="375357"/>
            <a:ext cx="8579042" cy="173361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dirty="0">
                <a:latin typeface="Source Sans Pro Light"/>
                <a:cs typeface="Source Sans Pro Light"/>
              </a:rPr>
              <a:t>Thank You!</a:t>
            </a:r>
            <a:endParaRPr lang="en-US" sz="6600" dirty="0">
              <a:solidFill>
                <a:srgbClr val="591D6C"/>
              </a:solidFill>
              <a:latin typeface="Source Sans Pro Light"/>
              <a:cs typeface="Source Sans Pro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29" y="1475441"/>
            <a:ext cx="6751606" cy="36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243" y="1892208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Workflows</a:t>
            </a:r>
          </a:p>
        </p:txBody>
      </p:sp>
    </p:spTree>
    <p:extLst>
      <p:ext uri="{BB962C8B-B14F-4D97-AF65-F5344CB8AC3E}">
        <p14:creationId xmlns:p14="http://schemas.microsoft.com/office/powerpoint/2010/main" val="12766877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Adding a New Workflow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11" y="1178883"/>
            <a:ext cx="182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Font typeface="Webdings" panose="05030102010509060703" pitchFamily="18" charset="2"/>
              <a:buChar char="4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Add New Workflow</a:t>
            </a:r>
          </a:p>
          <a:p>
            <a:pPr marL="285750" indent="-285750">
              <a:buClr>
                <a:srgbClr val="E7642A"/>
              </a:buClr>
              <a:buFont typeface="Webdings" panose="05030102010509060703" pitchFamily="18" charset="2"/>
              <a:buChar char="4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Name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D9B03-5729-4D0F-A567-9E9A7A44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00" y="1647230"/>
            <a:ext cx="2187388" cy="138056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6BFACD5-EDC7-4638-BED6-1027F1BE919B}"/>
              </a:ext>
            </a:extLst>
          </p:cNvPr>
          <p:cNvSpPr/>
          <p:nvPr/>
        </p:nvSpPr>
        <p:spPr>
          <a:xfrm>
            <a:off x="1882110" y="2590478"/>
            <a:ext cx="1379621" cy="379982"/>
          </a:xfrm>
          <a:prstGeom prst="ellipse">
            <a:avLst/>
          </a:prstGeom>
          <a:noFill/>
          <a:ln w="15875">
            <a:solidFill>
              <a:srgbClr val="E764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B75E10-B469-4DB7-A9B1-1778CA15B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33" y="1178883"/>
            <a:ext cx="4661677" cy="2446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3192B-D1CE-4AFD-A210-8EECB40CAFE5}"/>
              </a:ext>
            </a:extLst>
          </p:cNvPr>
          <p:cNvCxnSpPr>
            <a:cxnSpLocks/>
          </p:cNvCxnSpPr>
          <p:nvPr/>
        </p:nvCxnSpPr>
        <p:spPr>
          <a:xfrm flipV="1">
            <a:off x="3299083" y="1534386"/>
            <a:ext cx="1559712" cy="1246083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EEF211-D211-426A-AD3E-387D7F6BC8DD}"/>
              </a:ext>
            </a:extLst>
          </p:cNvPr>
          <p:cNvCxnSpPr>
            <a:cxnSpLocks/>
          </p:cNvCxnSpPr>
          <p:nvPr/>
        </p:nvCxnSpPr>
        <p:spPr>
          <a:xfrm>
            <a:off x="3327551" y="2785400"/>
            <a:ext cx="734050" cy="69272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47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General Settings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50"/>
          <a:stretch/>
        </p:blipFill>
        <p:spPr>
          <a:xfrm>
            <a:off x="4189650" y="1176517"/>
            <a:ext cx="4770200" cy="3543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6BD45-76DC-4814-A489-ACE4A81A12CC}"/>
              </a:ext>
            </a:extLst>
          </p:cNvPr>
          <p:cNvSpPr txBox="1"/>
          <p:nvPr/>
        </p:nvSpPr>
        <p:spPr>
          <a:xfrm>
            <a:off x="7950747" y="1404117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2E382-04C2-4C42-9329-4DC13B93E5E8}"/>
              </a:ext>
            </a:extLst>
          </p:cNvPr>
          <p:cNvSpPr txBox="1"/>
          <p:nvPr/>
        </p:nvSpPr>
        <p:spPr>
          <a:xfrm>
            <a:off x="7950747" y="1779414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4AE94E-72FD-45B1-9E05-2F07F3070973}"/>
              </a:ext>
            </a:extLst>
          </p:cNvPr>
          <p:cNvSpPr txBox="1"/>
          <p:nvPr/>
        </p:nvSpPr>
        <p:spPr>
          <a:xfrm>
            <a:off x="7950747" y="215986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28A21-F6FF-4F6F-8C72-F39244570D6B}"/>
              </a:ext>
            </a:extLst>
          </p:cNvPr>
          <p:cNvSpPr txBox="1"/>
          <p:nvPr/>
        </p:nvSpPr>
        <p:spPr>
          <a:xfrm>
            <a:off x="6065590" y="2339491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C5B08-C353-42CB-9EF0-2E5E5B610B9F}"/>
              </a:ext>
            </a:extLst>
          </p:cNvPr>
          <p:cNvSpPr txBox="1"/>
          <p:nvPr/>
        </p:nvSpPr>
        <p:spPr>
          <a:xfrm>
            <a:off x="6077337" y="253326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4641E-3FEA-4FAC-9101-01BFBB98E2EF}"/>
              </a:ext>
            </a:extLst>
          </p:cNvPr>
          <p:cNvSpPr txBox="1"/>
          <p:nvPr/>
        </p:nvSpPr>
        <p:spPr>
          <a:xfrm>
            <a:off x="5756495" y="2678045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454E2-E94F-40A8-B76D-B603949956BC}"/>
              </a:ext>
            </a:extLst>
          </p:cNvPr>
          <p:cNvSpPr txBox="1"/>
          <p:nvPr/>
        </p:nvSpPr>
        <p:spPr>
          <a:xfrm>
            <a:off x="5756495" y="2938410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C6BA0-1999-4236-8387-C2F05DAD4578}"/>
              </a:ext>
            </a:extLst>
          </p:cNvPr>
          <p:cNvSpPr txBox="1"/>
          <p:nvPr/>
        </p:nvSpPr>
        <p:spPr>
          <a:xfrm>
            <a:off x="119130" y="1176517"/>
            <a:ext cx="400257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sz="20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600" b="1" dirty="0">
                <a:solidFill>
                  <a:srgbClr val="209692"/>
                </a:solidFill>
              </a:rPr>
              <a:t>Workflow Name </a:t>
            </a:r>
            <a:r>
              <a:rPr lang="en-US" sz="1600" dirty="0"/>
              <a:t>– Include Dept Prefix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Workflow Description </a:t>
            </a:r>
            <a:r>
              <a:rPr lang="en-US" sz="1600" dirty="0"/>
              <a:t>– Include author’s initials and short WF description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Template Status </a:t>
            </a:r>
            <a:r>
              <a:rPr lang="en-US" sz="1600" dirty="0"/>
              <a:t>– Workflow cannot be saved in “Active” status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Effective Date </a:t>
            </a:r>
            <a:r>
              <a:rPr lang="en-US" sz="1600" dirty="0"/>
              <a:t>– Date the workflow will become enable automatically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Packages in progress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Delete all packages in progress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Copy the workflow</a:t>
            </a:r>
          </a:p>
        </p:txBody>
      </p:sp>
    </p:spTree>
    <p:extLst>
      <p:ext uri="{BB962C8B-B14F-4D97-AF65-F5344CB8AC3E}">
        <p14:creationId xmlns:p14="http://schemas.microsoft.com/office/powerpoint/2010/main" val="151503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4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D Headline+bullets">
  <a:themeElements>
    <a:clrScheme name="Custom 5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6">
    <a:dk1>
      <a:srgbClr val="591D6C"/>
    </a:dk1>
    <a:lt1>
      <a:sysClr val="window" lastClr="FFFFFF"/>
    </a:lt1>
    <a:dk2>
      <a:srgbClr val="48464B"/>
    </a:dk2>
    <a:lt2>
      <a:srgbClr val="FFFFFF"/>
    </a:lt2>
    <a:accent1>
      <a:srgbClr val="591D6C"/>
    </a:accent1>
    <a:accent2>
      <a:srgbClr val="0E9491"/>
    </a:accent2>
    <a:accent3>
      <a:srgbClr val="48464B"/>
    </a:accent3>
    <a:accent4>
      <a:srgbClr val="E7642A"/>
    </a:accent4>
    <a:accent5>
      <a:srgbClr val="DBAB1B"/>
    </a:accent5>
    <a:accent6>
      <a:srgbClr val="BFBFBF"/>
    </a:accent6>
    <a:hlink>
      <a:srgbClr val="FFFFFF"/>
    </a:hlink>
    <a:folHlink>
      <a:srgbClr val="0E9491"/>
    </a:folHlink>
  </a:clrScheme>
</a:themeOverride>
</file>

<file path=ppt/theme/themeOverride2.xml><?xml version="1.0" encoding="utf-8"?>
<a:themeOverride xmlns:a="http://schemas.openxmlformats.org/drawingml/2006/main">
  <a:clrScheme name="Custom 6">
    <a:dk1>
      <a:srgbClr val="591D6C"/>
    </a:dk1>
    <a:lt1>
      <a:sysClr val="window" lastClr="FFFFFF"/>
    </a:lt1>
    <a:dk2>
      <a:srgbClr val="48464B"/>
    </a:dk2>
    <a:lt2>
      <a:srgbClr val="FFFFFF"/>
    </a:lt2>
    <a:accent1>
      <a:srgbClr val="591D6C"/>
    </a:accent1>
    <a:accent2>
      <a:srgbClr val="0E9491"/>
    </a:accent2>
    <a:accent3>
      <a:srgbClr val="48464B"/>
    </a:accent3>
    <a:accent4>
      <a:srgbClr val="E7642A"/>
    </a:accent4>
    <a:accent5>
      <a:srgbClr val="DBAB1B"/>
    </a:accent5>
    <a:accent6>
      <a:srgbClr val="BFBFBF"/>
    </a:accent6>
    <a:hlink>
      <a:srgbClr val="FFFFFF"/>
    </a:hlink>
    <a:folHlink>
      <a:srgbClr val="0E94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1cab490-67e4-4a19-b2f5-040f41917aee">
      <UserInfo>
        <DisplayName/>
        <AccountId xsi:nil="true"/>
        <AccountType/>
      </UserInfo>
    </SharedWithUsers>
    <_Flow_SignoffStatus xmlns="0489acb1-f2a1-4ac7-a7f4-a5b276df8b9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59E136C22F984BA0C8F6FB3A46CF2D" ma:contentTypeVersion="13" ma:contentTypeDescription="Create a new document." ma:contentTypeScope="" ma:versionID="8944845010eaa635764dddb0b8f3bd31">
  <xsd:schema xmlns:xsd="http://www.w3.org/2001/XMLSchema" xmlns:xs="http://www.w3.org/2001/XMLSchema" xmlns:p="http://schemas.microsoft.com/office/2006/metadata/properties" xmlns:ns2="e1cab490-67e4-4a19-b2f5-040f41917aee" xmlns:ns3="0489acb1-f2a1-4ac7-a7f4-a5b276df8b99" targetNamespace="http://schemas.microsoft.com/office/2006/metadata/properties" ma:root="true" ma:fieldsID="4592d86e8e734946a6231d794c26b65a" ns2:_="" ns3:_="">
    <xsd:import namespace="e1cab490-67e4-4a19-b2f5-040f41917aee"/>
    <xsd:import namespace="0489acb1-f2a1-4ac7-a7f4-a5b276df8b9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_Flow_SignoffStatu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cab490-67e4-4a19-b2f5-040f41917ae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9acb1-f2a1-4ac7-a7f4-a5b276df8b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_Flow_SignoffStatus" ma:index="14" nillable="true" ma:displayName="Sign-off status" ma:internalName="_x0024_Resources_x003a_core_x002c_Signoff_Status_x003b_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FEA445-F949-4546-B08A-20E50F14B8CC}">
  <ds:schemaRefs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0489acb1-f2a1-4ac7-a7f4-a5b276df8b99"/>
    <ds:schemaRef ds:uri="http://purl.org/dc/terms/"/>
    <ds:schemaRef ds:uri="http://schemas.microsoft.com/office/2006/metadata/properties"/>
    <ds:schemaRef ds:uri="e1cab490-67e4-4a19-b2f5-040f41917ae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5160884-6274-406B-9419-A6354CC2F2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4F8C5B-D7AA-471B-908B-8C2F3B4A0414}"/>
</file>

<file path=docProps/app.xml><?xml version="1.0" encoding="utf-8"?>
<Properties xmlns="http://schemas.openxmlformats.org/officeDocument/2006/extended-properties" xmlns:vt="http://schemas.openxmlformats.org/officeDocument/2006/docPropsVTypes">
  <TotalTime>14856</TotalTime>
  <Words>2726</Words>
  <Application>Microsoft Office PowerPoint</Application>
  <PresentationFormat>On-screen Show (16:9)</PresentationFormat>
  <Paragraphs>466</Paragraphs>
  <Slides>65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Arial</vt:lpstr>
      <vt:lpstr>Calibri</vt:lpstr>
      <vt:lpstr>Calibri Light</vt:lpstr>
      <vt:lpstr>Lucida Grande</vt:lpstr>
      <vt:lpstr>Source Sans Pro</vt:lpstr>
      <vt:lpstr>Source Sans Pro Light</vt:lpstr>
      <vt:lpstr>Webdings</vt:lpstr>
      <vt:lpstr>Wingdings</vt:lpstr>
      <vt:lpstr>Wingdings 3</vt:lpstr>
      <vt:lpstr>Default Theme</vt:lpstr>
      <vt:lpstr>SD Headline+bullets</vt:lpstr>
      <vt:lpstr>2_Office Theme</vt:lpstr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Sneddon</dc:creator>
  <cp:lastModifiedBy>Lena Mason</cp:lastModifiedBy>
  <cp:revision>184</cp:revision>
  <dcterms:modified xsi:type="dcterms:W3CDTF">2022-06-02T15:17:02Z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0x0101006059E136C22F984BA0C8F6FB3A46CF2D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Order">
    <vt:r8>3272600</vt:r8>
  </property>
</Properties>
</file>